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8"/>
  </p:notesMasterIdLst>
  <p:sldIdLst>
    <p:sldId id="257" r:id="rId2"/>
    <p:sldId id="270" r:id="rId3"/>
    <p:sldId id="263" r:id="rId4"/>
    <p:sldId id="265" r:id="rId5"/>
    <p:sldId id="264" r:id="rId6"/>
    <p:sldId id="262" r:id="rId7"/>
    <p:sldId id="259" r:id="rId8"/>
    <p:sldId id="260" r:id="rId9"/>
    <p:sldId id="281" r:id="rId10"/>
    <p:sldId id="282" r:id="rId11"/>
    <p:sldId id="421" r:id="rId12"/>
    <p:sldId id="409" r:id="rId13"/>
    <p:sldId id="408" r:id="rId14"/>
    <p:sldId id="407" r:id="rId15"/>
    <p:sldId id="393" r:id="rId16"/>
    <p:sldId id="394" r:id="rId17"/>
    <p:sldId id="395" r:id="rId18"/>
    <p:sldId id="410" r:id="rId19"/>
    <p:sldId id="401" r:id="rId20"/>
    <p:sldId id="402" r:id="rId21"/>
    <p:sldId id="403" r:id="rId22"/>
    <p:sldId id="404" r:id="rId23"/>
    <p:sldId id="405" r:id="rId24"/>
    <p:sldId id="398" r:id="rId25"/>
    <p:sldId id="399" r:id="rId26"/>
    <p:sldId id="396" r:id="rId27"/>
    <p:sldId id="397" r:id="rId28"/>
    <p:sldId id="400" r:id="rId29"/>
    <p:sldId id="406" r:id="rId30"/>
    <p:sldId id="411" r:id="rId31"/>
    <p:sldId id="413" r:id="rId32"/>
    <p:sldId id="412" r:id="rId33"/>
    <p:sldId id="414" r:id="rId34"/>
    <p:sldId id="415" r:id="rId35"/>
    <p:sldId id="416" r:id="rId36"/>
    <p:sldId id="417" r:id="rId37"/>
    <p:sldId id="418" r:id="rId38"/>
    <p:sldId id="419" r:id="rId39"/>
    <p:sldId id="420" r:id="rId40"/>
    <p:sldId id="424" r:id="rId41"/>
    <p:sldId id="425" r:id="rId42"/>
    <p:sldId id="427" r:id="rId43"/>
    <p:sldId id="288" r:id="rId44"/>
    <p:sldId id="267" r:id="rId45"/>
    <p:sldId id="271" r:id="rId46"/>
    <p:sldId id="269" r:id="rId4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44" autoAdjust="0"/>
    <p:restoredTop sz="94674" autoAdjust="0"/>
  </p:normalViewPr>
  <p:slideViewPr>
    <p:cSldViewPr>
      <p:cViewPr>
        <p:scale>
          <a:sx n="81" d="100"/>
          <a:sy n="81" d="100"/>
        </p:scale>
        <p:origin x="-1074" y="21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48726"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1048727"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9FEB3F8-CB67-4A73-BDFA-B0D3EC3B1D9B}" type="datetimeFigureOut">
              <a:rPr lang="en-IN" smtClean="0"/>
              <a:pPr/>
              <a:t>20-04-2020</a:t>
            </a:fld>
            <a:endParaRPr lang="en-IN"/>
          </a:p>
        </p:txBody>
      </p:sp>
      <p:sp>
        <p:nvSpPr>
          <p:cNvPr id="1048728"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IN"/>
          </a:p>
        </p:txBody>
      </p:sp>
      <p:sp>
        <p:nvSpPr>
          <p:cNvPr id="1048729"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1048730"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1048731"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137E69E-CFF0-4E28-A1A7-DA3257F84578}" type="slidenum">
              <a:rPr lang="en-IN" smtClean="0"/>
              <a:pPr/>
              <a:t>‹#›</a:t>
            </a:fld>
            <a:endParaRPr lang="en-IN"/>
          </a:p>
        </p:txBody>
      </p:sp>
    </p:spTree>
    <p:extLst>
      <p:ext uri="{BB962C8B-B14F-4D97-AF65-F5344CB8AC3E}">
        <p14:creationId xmlns:p14="http://schemas.microsoft.com/office/powerpoint/2010/main" val="8276020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1"/>
      </p:bgRef>
    </p:bg>
    <p:spTree>
      <p:nvGrpSpPr>
        <p:cNvPr id="1" name=""/>
        <p:cNvGrpSpPr/>
        <p:nvPr/>
      </p:nvGrpSpPr>
      <p:grpSpPr>
        <a:xfrm>
          <a:off x="0" y="0"/>
          <a:ext cx="0" cy="0"/>
          <a:chOff x="0" y="0"/>
          <a:chExt cx="0" cy="0"/>
        </a:xfrm>
      </p:grpSpPr>
      <p:sp>
        <p:nvSpPr>
          <p:cNvPr id="1048587" name="Title 7"/>
          <p:cNvSpPr>
            <a:spLocks noGrp="1"/>
          </p:cNvSpPr>
          <p:nvPr>
            <p:ph type="ctrTitle"/>
          </p:nvPr>
        </p:nvSpPr>
        <p:spPr>
          <a:xfrm>
            <a:off x="2286000" y="3124200"/>
            <a:ext cx="6172200" cy="1894362"/>
          </a:xfrm>
        </p:spPr>
        <p:txBody>
          <a:bodyPr/>
          <a:lstStyle>
            <a:lvl1pPr>
              <a:defRPr b="1"/>
            </a:lvl1pPr>
          </a:lstStyle>
          <a:p>
            <a:r>
              <a:rPr kumimoji="0" lang="en-US"/>
              <a:t>Click to edit Master title style</a:t>
            </a:r>
          </a:p>
        </p:txBody>
      </p:sp>
      <p:sp>
        <p:nvSpPr>
          <p:cNvPr id="1048588" name="Subtitle 8"/>
          <p:cNvSpPr>
            <a:spLocks noGrp="1"/>
          </p:cNvSpPr>
          <p:nvPr>
            <p:ph type="subTitle" idx="1"/>
          </p:nvPr>
        </p:nvSpPr>
        <p:spPr>
          <a:xfrm>
            <a:off x="2286000" y="5003322"/>
            <a:ext cx="6172200" cy="1371600"/>
          </a:xfrm>
        </p:spPr>
        <p:txBody>
          <a:bodyPr/>
          <a:lstStyle>
            <a:lvl1pPr marL="0" indent="0" algn="l">
              <a:buNone/>
              <a:defRPr sz="1800" b="1">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1048589" name="Date Placeholder 27"/>
          <p:cNvSpPr>
            <a:spLocks noGrp="1"/>
          </p:cNvSpPr>
          <p:nvPr>
            <p:ph type="dt" sz="half" idx="10"/>
          </p:nvPr>
        </p:nvSpPr>
        <p:spPr bwMode="auto">
          <a:xfrm rot="5400000">
            <a:off x="7764621" y="1174097"/>
            <a:ext cx="2286000" cy="381000"/>
          </a:xfrm>
        </p:spPr>
        <p:txBody>
          <a:bodyPr/>
          <a:lstStyle/>
          <a:p>
            <a:fld id="{7045E477-64D9-4B5E-9D6D-38105D0B5D80}" type="datetime1">
              <a:rPr lang="en-US" smtClean="0"/>
              <a:pPr/>
              <a:t>4/20/2020</a:t>
            </a:fld>
            <a:endParaRPr lang="en-US"/>
          </a:p>
        </p:txBody>
      </p:sp>
      <p:sp>
        <p:nvSpPr>
          <p:cNvPr id="1048590" name="Footer Placeholder 16"/>
          <p:cNvSpPr>
            <a:spLocks noGrp="1"/>
          </p:cNvSpPr>
          <p:nvPr>
            <p:ph type="ftr" sz="quarter" idx="11"/>
          </p:nvPr>
        </p:nvSpPr>
        <p:spPr bwMode="auto">
          <a:xfrm rot="5400000">
            <a:off x="7077269" y="4181669"/>
            <a:ext cx="3657600" cy="384048"/>
          </a:xfrm>
        </p:spPr>
        <p:txBody>
          <a:bodyPr/>
          <a:lstStyle/>
          <a:p>
            <a:r>
              <a:rPr lang="en-US"/>
              <a:t>E-learning in Cloud computing</a:t>
            </a:r>
          </a:p>
        </p:txBody>
      </p:sp>
      <p:sp>
        <p:nvSpPr>
          <p:cNvPr id="1048591" name="Rectangle 9"/>
          <p:cNvSpPr/>
          <p:nvPr/>
        </p:nvSpPr>
        <p:spPr bwMode="auto">
          <a:xfrm>
            <a:off x="381000" y="0"/>
            <a:ext cx="609600" cy="6858000"/>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48592" name="Rectangle 11"/>
          <p:cNvSpPr/>
          <p:nvPr/>
        </p:nvSpPr>
        <p:spPr bwMode="auto">
          <a:xfrm>
            <a:off x="276336" y="0"/>
            <a:ext cx="104664" cy="68580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48593" name="Rectangle 13"/>
          <p:cNvSpPr/>
          <p:nvPr/>
        </p:nvSpPr>
        <p:spPr bwMode="auto">
          <a:xfrm>
            <a:off x="990600" y="0"/>
            <a:ext cx="181872" cy="6858000"/>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48594" name="Rectangle 18"/>
          <p:cNvSpPr/>
          <p:nvPr/>
        </p:nvSpPr>
        <p:spPr bwMode="auto">
          <a:xfrm>
            <a:off x="1141320" y="0"/>
            <a:ext cx="230280" cy="68580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48595" name="Straight Connector 10"/>
          <p:cNvSpPr>
            <a:spLocks noChangeShapeType="1"/>
          </p:cNvSpPr>
          <p:nvPr/>
        </p:nvSpPr>
        <p:spPr bwMode="auto">
          <a:xfrm>
            <a:off x="106344" y="0"/>
            <a:ext cx="0" cy="6858000"/>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048596" name="Straight Connector 17"/>
          <p:cNvSpPr>
            <a:spLocks noChangeShapeType="1"/>
          </p:cNvSpPr>
          <p:nvPr/>
        </p:nvSpPr>
        <p:spPr bwMode="auto">
          <a:xfrm>
            <a:off x="914400" y="0"/>
            <a:ext cx="0" cy="68580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048597" name="Straight Connector 19"/>
          <p:cNvSpPr>
            <a:spLocks noChangeShapeType="1"/>
          </p:cNvSpPr>
          <p:nvPr/>
        </p:nvSpPr>
        <p:spPr bwMode="auto">
          <a:xfrm>
            <a:off x="854112" y="0"/>
            <a:ext cx="0" cy="6858000"/>
          </a:xfrm>
          <a:prstGeom prst="line">
            <a:avLst/>
          </a:prstGeom>
          <a:noFill/>
          <a:ln w="5715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048598" name="Straight Connector 15"/>
          <p:cNvSpPr>
            <a:spLocks noChangeShapeType="1"/>
          </p:cNvSpPr>
          <p:nvPr/>
        </p:nvSpPr>
        <p:spPr bwMode="auto">
          <a:xfrm>
            <a:off x="1726640" y="0"/>
            <a:ext cx="0" cy="6858000"/>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048599" name="Straight Connector 14"/>
          <p:cNvSpPr>
            <a:spLocks noChangeShapeType="1"/>
          </p:cNvSpPr>
          <p:nvPr/>
        </p:nvSpPr>
        <p:spPr bwMode="auto">
          <a:xfrm>
            <a:off x="1066800" y="0"/>
            <a:ext cx="0" cy="6858000"/>
          </a:xfrm>
          <a:prstGeom prst="line">
            <a:avLst/>
          </a:prstGeom>
          <a:noFill/>
          <a:ln w="9525"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048600" name="Straight Connector 21"/>
          <p:cNvSpPr>
            <a:spLocks noChangeShapeType="1"/>
          </p:cNvSpPr>
          <p:nvPr/>
        </p:nvSpPr>
        <p:spPr bwMode="auto">
          <a:xfrm>
            <a:off x="9113856"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048601" name="Rectangle 26"/>
          <p:cNvSpPr/>
          <p:nvPr/>
        </p:nvSpPr>
        <p:spPr bwMode="auto">
          <a:xfrm>
            <a:off x="1219200" y="0"/>
            <a:ext cx="76200" cy="6858000"/>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048602" name="Oval 20"/>
          <p:cNvSpPr/>
          <p:nvPr/>
        </p:nvSpPr>
        <p:spPr bwMode="auto">
          <a:xfrm>
            <a:off x="609600" y="3429000"/>
            <a:ext cx="1295400" cy="1295400"/>
          </a:xfrm>
          <a:prstGeom prst="ellipse">
            <a:avLst/>
          </a:prstGeom>
          <a:solidFill>
            <a:schemeClr val="accent1"/>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048603" name="Oval 22"/>
          <p:cNvSpPr/>
          <p:nvPr/>
        </p:nvSpPr>
        <p:spPr bwMode="auto">
          <a:xfrm>
            <a:off x="1309632" y="4866752"/>
            <a:ext cx="641424" cy="641424"/>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048604" name="Oval 23"/>
          <p:cNvSpPr/>
          <p:nvPr/>
        </p:nvSpPr>
        <p:spPr bwMode="auto">
          <a:xfrm>
            <a:off x="1091080" y="5500632"/>
            <a:ext cx="137160" cy="13716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048605" name="Oval 25"/>
          <p:cNvSpPr/>
          <p:nvPr/>
        </p:nvSpPr>
        <p:spPr bwMode="auto">
          <a:xfrm>
            <a:off x="1664208" y="5788152"/>
            <a:ext cx="274320" cy="27432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048606" name="Oval 24"/>
          <p:cNvSpPr/>
          <p:nvPr/>
        </p:nvSpPr>
        <p:spPr>
          <a:xfrm>
            <a:off x="1905000" y="4495800"/>
            <a:ext cx="365760" cy="365760"/>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048607" name="Slide Number Placeholder 28"/>
          <p:cNvSpPr>
            <a:spLocks noGrp="1"/>
          </p:cNvSpPr>
          <p:nvPr>
            <p:ph type="sldNum" sz="quarter" idx="12"/>
          </p:nvPr>
        </p:nvSpPr>
        <p:spPr bwMode="auto">
          <a:xfrm>
            <a:off x="1325544" y="4928702"/>
            <a:ext cx="609600" cy="517524"/>
          </a:xfrm>
        </p:spPr>
        <p:txBody>
          <a:bodyPr/>
          <a:lstStyle/>
          <a:p>
            <a:fld id="{B6F15528-21DE-4FAA-801E-634DDDAF4B2B}"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048670" name="Title 1"/>
          <p:cNvSpPr>
            <a:spLocks noGrp="1"/>
          </p:cNvSpPr>
          <p:nvPr>
            <p:ph type="title"/>
          </p:nvPr>
        </p:nvSpPr>
        <p:spPr/>
        <p:txBody>
          <a:bodyPr/>
          <a:lstStyle/>
          <a:p>
            <a:r>
              <a:rPr kumimoji="0" lang="en-US"/>
              <a:t>Click to edit Master title style</a:t>
            </a:r>
          </a:p>
        </p:txBody>
      </p:sp>
      <p:sp>
        <p:nvSpPr>
          <p:cNvPr id="1048671"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048672" name="Date Placeholder 3"/>
          <p:cNvSpPr>
            <a:spLocks noGrp="1"/>
          </p:cNvSpPr>
          <p:nvPr>
            <p:ph type="dt" sz="half" idx="10"/>
          </p:nvPr>
        </p:nvSpPr>
        <p:spPr/>
        <p:txBody>
          <a:bodyPr/>
          <a:lstStyle/>
          <a:p>
            <a:fld id="{AEC3D0CF-93C6-4B1F-88FA-938D2DA92810}" type="datetime1">
              <a:rPr lang="en-US" smtClean="0"/>
              <a:pPr/>
              <a:t>4/20/2020</a:t>
            </a:fld>
            <a:endParaRPr lang="en-US"/>
          </a:p>
        </p:txBody>
      </p:sp>
      <p:sp>
        <p:nvSpPr>
          <p:cNvPr id="1048673" name="Footer Placeholder 4"/>
          <p:cNvSpPr>
            <a:spLocks noGrp="1"/>
          </p:cNvSpPr>
          <p:nvPr>
            <p:ph type="ftr" sz="quarter" idx="11"/>
          </p:nvPr>
        </p:nvSpPr>
        <p:spPr/>
        <p:txBody>
          <a:bodyPr/>
          <a:lstStyle/>
          <a:p>
            <a:r>
              <a:rPr lang="en-US"/>
              <a:t>E-learning in Cloud computing</a:t>
            </a:r>
          </a:p>
        </p:txBody>
      </p:sp>
      <p:sp>
        <p:nvSpPr>
          <p:cNvPr id="1048674"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048652" name="Vertical Title 1"/>
          <p:cNvSpPr>
            <a:spLocks noGrp="1"/>
          </p:cNvSpPr>
          <p:nvPr>
            <p:ph type="title" orient="vert"/>
          </p:nvPr>
        </p:nvSpPr>
        <p:spPr>
          <a:xfrm>
            <a:off x="6629400" y="274639"/>
            <a:ext cx="1676400" cy="5851525"/>
          </a:xfrm>
        </p:spPr>
        <p:txBody>
          <a:bodyPr vert="eaVert"/>
          <a:lstStyle/>
          <a:p>
            <a:r>
              <a:rPr kumimoji="0" lang="en-US"/>
              <a:t>Click to edit Master title style</a:t>
            </a:r>
          </a:p>
        </p:txBody>
      </p:sp>
      <p:sp>
        <p:nvSpPr>
          <p:cNvPr id="1048653" name="Vertical Text Placeholder 2"/>
          <p:cNvSpPr>
            <a:spLocks noGrp="1"/>
          </p:cNvSpPr>
          <p:nvPr>
            <p:ph type="body" orient="vert" idx="1"/>
          </p:nvPr>
        </p:nvSpPr>
        <p:spPr>
          <a:xfrm>
            <a:off x="457200" y="274638"/>
            <a:ext cx="60198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048654" name="Date Placeholder 3"/>
          <p:cNvSpPr>
            <a:spLocks noGrp="1"/>
          </p:cNvSpPr>
          <p:nvPr>
            <p:ph type="dt" sz="half" idx="10"/>
          </p:nvPr>
        </p:nvSpPr>
        <p:spPr/>
        <p:txBody>
          <a:bodyPr/>
          <a:lstStyle/>
          <a:p>
            <a:fld id="{18E80105-1131-4E26-BFB3-6DECB7A7123D}" type="datetime1">
              <a:rPr lang="en-US" smtClean="0"/>
              <a:pPr/>
              <a:t>4/20/2020</a:t>
            </a:fld>
            <a:endParaRPr lang="en-US"/>
          </a:p>
        </p:txBody>
      </p:sp>
      <p:sp>
        <p:nvSpPr>
          <p:cNvPr id="1048655" name="Footer Placeholder 4"/>
          <p:cNvSpPr>
            <a:spLocks noGrp="1"/>
          </p:cNvSpPr>
          <p:nvPr>
            <p:ph type="ftr" sz="quarter" idx="11"/>
          </p:nvPr>
        </p:nvSpPr>
        <p:spPr/>
        <p:txBody>
          <a:bodyPr/>
          <a:lstStyle/>
          <a:p>
            <a:r>
              <a:rPr lang="en-US"/>
              <a:t>E-learning in Cloud computing</a:t>
            </a:r>
          </a:p>
        </p:txBody>
      </p:sp>
      <p:sp>
        <p:nvSpPr>
          <p:cNvPr id="104865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048611" name="Title 1"/>
          <p:cNvSpPr>
            <a:spLocks noGrp="1"/>
          </p:cNvSpPr>
          <p:nvPr>
            <p:ph type="title"/>
          </p:nvPr>
        </p:nvSpPr>
        <p:spPr/>
        <p:txBody>
          <a:bodyPr/>
          <a:lstStyle/>
          <a:p>
            <a:r>
              <a:rPr kumimoji="0" lang="en-US"/>
              <a:t>Click to edit Master title style</a:t>
            </a:r>
          </a:p>
        </p:txBody>
      </p:sp>
      <p:sp>
        <p:nvSpPr>
          <p:cNvPr id="1048612" name="Content Placeholder 7"/>
          <p:cNvSpPr>
            <a:spLocks noGrp="1"/>
          </p:cNvSpPr>
          <p:nvPr>
            <p:ph sz="quarter" idx="1"/>
          </p:nvPr>
        </p:nvSpPr>
        <p:spPr>
          <a:xfrm>
            <a:off x="457200" y="1600200"/>
            <a:ext cx="7467600" cy="4873752"/>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048613" name="Date Placeholder 6"/>
          <p:cNvSpPr>
            <a:spLocks noGrp="1"/>
          </p:cNvSpPr>
          <p:nvPr>
            <p:ph type="dt" sz="half" idx="14"/>
          </p:nvPr>
        </p:nvSpPr>
        <p:spPr/>
        <p:txBody>
          <a:bodyPr rtlCol="0"/>
          <a:lstStyle/>
          <a:p>
            <a:fld id="{4943F6A5-7CB8-40B7-8CD3-63078CB30907}" type="datetime1">
              <a:rPr lang="en-US" smtClean="0"/>
              <a:pPr/>
              <a:t>4/20/2020</a:t>
            </a:fld>
            <a:endParaRPr lang="en-US"/>
          </a:p>
        </p:txBody>
      </p:sp>
      <p:sp>
        <p:nvSpPr>
          <p:cNvPr id="1048614" name="Slide Number Placeholder 8"/>
          <p:cNvSpPr>
            <a:spLocks noGrp="1"/>
          </p:cNvSpPr>
          <p:nvPr>
            <p:ph type="sldNum" sz="quarter" idx="15"/>
          </p:nvPr>
        </p:nvSpPr>
        <p:spPr/>
        <p:txBody>
          <a:bodyPr rtlCol="0"/>
          <a:lstStyle/>
          <a:p>
            <a:fld id="{B6F15528-21DE-4FAA-801E-634DDDAF4B2B}" type="slidenum">
              <a:rPr lang="en-US" smtClean="0"/>
              <a:pPr/>
              <a:t>‹#›</a:t>
            </a:fld>
            <a:endParaRPr lang="en-US"/>
          </a:p>
        </p:txBody>
      </p:sp>
      <p:sp>
        <p:nvSpPr>
          <p:cNvPr id="1048615" name="Footer Placeholder 9"/>
          <p:cNvSpPr>
            <a:spLocks noGrp="1"/>
          </p:cNvSpPr>
          <p:nvPr>
            <p:ph type="ftr" sz="quarter" idx="16"/>
          </p:nvPr>
        </p:nvSpPr>
        <p:spPr/>
        <p:txBody>
          <a:bodyPr rtlCol="0"/>
          <a:lstStyle/>
          <a:p>
            <a:r>
              <a:rPr lang="en-US"/>
              <a:t>E-learning in Cloud computing</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1048675" name="Title 1"/>
          <p:cNvSpPr>
            <a:spLocks noGrp="1"/>
          </p:cNvSpPr>
          <p:nvPr>
            <p:ph type="title"/>
          </p:nvPr>
        </p:nvSpPr>
        <p:spPr>
          <a:xfrm>
            <a:off x="2286000" y="2895600"/>
            <a:ext cx="6172200" cy="2053590"/>
          </a:xfrm>
        </p:spPr>
        <p:txBody>
          <a:bodyPr/>
          <a:lstStyle>
            <a:lvl1pPr algn="l">
              <a:buNone/>
              <a:defRPr sz="3000" b="1" cap="small" baseline="0"/>
            </a:lvl1pPr>
          </a:lstStyle>
          <a:p>
            <a:r>
              <a:rPr kumimoji="0" lang="en-US"/>
              <a:t>Click to edit Master title style</a:t>
            </a:r>
          </a:p>
        </p:txBody>
      </p:sp>
      <p:sp>
        <p:nvSpPr>
          <p:cNvPr id="1048676" name="Text Placeholder 2"/>
          <p:cNvSpPr>
            <a:spLocks noGrp="1"/>
          </p:cNvSpPr>
          <p:nvPr>
            <p:ph type="body" idx="1"/>
          </p:nvPr>
        </p:nvSpPr>
        <p:spPr>
          <a:xfrm>
            <a:off x="2286000" y="5010150"/>
            <a:ext cx="6172200" cy="1371600"/>
          </a:xfrm>
        </p:spPr>
        <p:txBody>
          <a:bodyPr anchor="t"/>
          <a:lstStyle>
            <a:lvl1pPr marL="0" indent="0">
              <a:buNone/>
              <a:defRPr sz="1800" b="1">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1048677" name="Date Placeholder 3"/>
          <p:cNvSpPr>
            <a:spLocks noGrp="1"/>
          </p:cNvSpPr>
          <p:nvPr>
            <p:ph type="dt" sz="half" idx="10"/>
          </p:nvPr>
        </p:nvSpPr>
        <p:spPr bwMode="auto">
          <a:xfrm rot="5400000">
            <a:off x="7763256" y="1170432"/>
            <a:ext cx="2286000" cy="381000"/>
          </a:xfrm>
        </p:spPr>
        <p:txBody>
          <a:bodyPr/>
          <a:lstStyle/>
          <a:p>
            <a:fld id="{A7A8E978-BEC9-4AC1-AAD4-FC6EC8D80DDB}" type="datetime1">
              <a:rPr lang="en-US" smtClean="0"/>
              <a:pPr/>
              <a:t>4/20/2020</a:t>
            </a:fld>
            <a:endParaRPr lang="en-US"/>
          </a:p>
        </p:txBody>
      </p:sp>
      <p:sp>
        <p:nvSpPr>
          <p:cNvPr id="1048678" name="Footer Placeholder 4"/>
          <p:cNvSpPr>
            <a:spLocks noGrp="1"/>
          </p:cNvSpPr>
          <p:nvPr>
            <p:ph type="ftr" sz="quarter" idx="11"/>
          </p:nvPr>
        </p:nvSpPr>
        <p:spPr bwMode="auto">
          <a:xfrm rot="5400000">
            <a:off x="7077456" y="4178808"/>
            <a:ext cx="3657600" cy="384048"/>
          </a:xfrm>
        </p:spPr>
        <p:txBody>
          <a:bodyPr/>
          <a:lstStyle/>
          <a:p>
            <a:r>
              <a:rPr lang="en-US"/>
              <a:t>E-learning in Cloud computing</a:t>
            </a:r>
          </a:p>
        </p:txBody>
      </p:sp>
      <p:sp>
        <p:nvSpPr>
          <p:cNvPr id="1048679" name="Rectangle 8"/>
          <p:cNvSpPr/>
          <p:nvPr/>
        </p:nvSpPr>
        <p:spPr bwMode="auto">
          <a:xfrm>
            <a:off x="381000" y="0"/>
            <a:ext cx="609600" cy="6858000"/>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48680" name="Rectangle 9"/>
          <p:cNvSpPr/>
          <p:nvPr/>
        </p:nvSpPr>
        <p:spPr bwMode="auto">
          <a:xfrm>
            <a:off x="276336" y="0"/>
            <a:ext cx="104664" cy="68580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48681" name="Rectangle 10"/>
          <p:cNvSpPr/>
          <p:nvPr/>
        </p:nvSpPr>
        <p:spPr bwMode="auto">
          <a:xfrm>
            <a:off x="990600" y="0"/>
            <a:ext cx="181872" cy="6858000"/>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48682" name="Rectangle 11"/>
          <p:cNvSpPr/>
          <p:nvPr/>
        </p:nvSpPr>
        <p:spPr bwMode="auto">
          <a:xfrm>
            <a:off x="1141320" y="0"/>
            <a:ext cx="230280" cy="68580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48683" name="Straight Connector 12"/>
          <p:cNvSpPr>
            <a:spLocks noChangeShapeType="1"/>
          </p:cNvSpPr>
          <p:nvPr/>
        </p:nvSpPr>
        <p:spPr bwMode="auto">
          <a:xfrm>
            <a:off x="106344" y="0"/>
            <a:ext cx="0" cy="6858000"/>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048684" name="Straight Connector 13"/>
          <p:cNvSpPr>
            <a:spLocks noChangeShapeType="1"/>
          </p:cNvSpPr>
          <p:nvPr/>
        </p:nvSpPr>
        <p:spPr bwMode="auto">
          <a:xfrm>
            <a:off x="914400" y="0"/>
            <a:ext cx="0" cy="68580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048685" name="Straight Connector 14"/>
          <p:cNvSpPr>
            <a:spLocks noChangeShapeType="1"/>
          </p:cNvSpPr>
          <p:nvPr/>
        </p:nvSpPr>
        <p:spPr bwMode="auto">
          <a:xfrm>
            <a:off x="854112" y="0"/>
            <a:ext cx="0" cy="6858000"/>
          </a:xfrm>
          <a:prstGeom prst="line">
            <a:avLst/>
          </a:prstGeom>
          <a:noFill/>
          <a:ln w="5715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048686" name="Straight Connector 15"/>
          <p:cNvSpPr>
            <a:spLocks noChangeShapeType="1"/>
          </p:cNvSpPr>
          <p:nvPr/>
        </p:nvSpPr>
        <p:spPr bwMode="auto">
          <a:xfrm>
            <a:off x="1726640" y="0"/>
            <a:ext cx="0" cy="6858000"/>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048687" name="Straight Connector 16"/>
          <p:cNvSpPr>
            <a:spLocks noChangeShapeType="1"/>
          </p:cNvSpPr>
          <p:nvPr/>
        </p:nvSpPr>
        <p:spPr bwMode="auto">
          <a:xfrm>
            <a:off x="1066800" y="0"/>
            <a:ext cx="0" cy="6858000"/>
          </a:xfrm>
          <a:prstGeom prst="line">
            <a:avLst/>
          </a:prstGeom>
          <a:noFill/>
          <a:ln w="9525"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048688" name="Rectangle 17"/>
          <p:cNvSpPr/>
          <p:nvPr/>
        </p:nvSpPr>
        <p:spPr bwMode="auto">
          <a:xfrm>
            <a:off x="1219200" y="0"/>
            <a:ext cx="76200" cy="6858000"/>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048689" name="Oval 18"/>
          <p:cNvSpPr/>
          <p:nvPr/>
        </p:nvSpPr>
        <p:spPr bwMode="auto">
          <a:xfrm>
            <a:off x="609600" y="3429000"/>
            <a:ext cx="1295400" cy="129540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048690" name="Oval 19"/>
          <p:cNvSpPr/>
          <p:nvPr/>
        </p:nvSpPr>
        <p:spPr bwMode="auto">
          <a:xfrm>
            <a:off x="1324704" y="4866752"/>
            <a:ext cx="641424" cy="641424"/>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048691" name="Oval 20"/>
          <p:cNvSpPr/>
          <p:nvPr/>
        </p:nvSpPr>
        <p:spPr bwMode="auto">
          <a:xfrm>
            <a:off x="1091080" y="5500632"/>
            <a:ext cx="137160" cy="13716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048692" name="Oval 21"/>
          <p:cNvSpPr/>
          <p:nvPr/>
        </p:nvSpPr>
        <p:spPr bwMode="auto">
          <a:xfrm>
            <a:off x="1664208" y="5791200"/>
            <a:ext cx="274320" cy="27432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048693" name="Oval 22"/>
          <p:cNvSpPr/>
          <p:nvPr/>
        </p:nvSpPr>
        <p:spPr bwMode="auto">
          <a:xfrm>
            <a:off x="1879040" y="4479888"/>
            <a:ext cx="365760" cy="365760"/>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048694" name="Straight Connector 25"/>
          <p:cNvSpPr>
            <a:spLocks noChangeShapeType="1"/>
          </p:cNvSpPr>
          <p:nvPr/>
        </p:nvSpPr>
        <p:spPr bwMode="auto">
          <a:xfrm>
            <a:off x="9097944"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048695" name="Slide Number Placeholder 5"/>
          <p:cNvSpPr>
            <a:spLocks noGrp="1"/>
          </p:cNvSpPr>
          <p:nvPr>
            <p:ph type="sldNum" sz="quarter" idx="12"/>
          </p:nvPr>
        </p:nvSpPr>
        <p:spPr bwMode="auto">
          <a:xfrm>
            <a:off x="1340616" y="4928702"/>
            <a:ext cx="609600" cy="517524"/>
          </a:xfrm>
        </p:spPr>
        <p:txBody>
          <a:bodyPr/>
          <a:lstStyle/>
          <a:p>
            <a:fld id="{B6F15528-21DE-4FAA-801E-634DDDAF4B2B}"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048696" name="Title 1"/>
          <p:cNvSpPr>
            <a:spLocks noGrp="1"/>
          </p:cNvSpPr>
          <p:nvPr>
            <p:ph type="title"/>
          </p:nvPr>
        </p:nvSpPr>
        <p:spPr/>
        <p:txBody>
          <a:bodyPr/>
          <a:lstStyle/>
          <a:p>
            <a:r>
              <a:rPr kumimoji="0" lang="en-US"/>
              <a:t>Click to edit Master title style</a:t>
            </a:r>
          </a:p>
        </p:txBody>
      </p:sp>
      <p:sp>
        <p:nvSpPr>
          <p:cNvPr id="1048697" name="Date Placeholder 4"/>
          <p:cNvSpPr>
            <a:spLocks noGrp="1"/>
          </p:cNvSpPr>
          <p:nvPr>
            <p:ph type="dt" sz="half" idx="10"/>
          </p:nvPr>
        </p:nvSpPr>
        <p:spPr/>
        <p:txBody>
          <a:bodyPr/>
          <a:lstStyle/>
          <a:p>
            <a:fld id="{4EDC323E-1C68-4A66-8692-E8C303BE1568}" type="datetime1">
              <a:rPr lang="en-US" smtClean="0"/>
              <a:pPr/>
              <a:t>4/20/2020</a:t>
            </a:fld>
            <a:endParaRPr lang="en-US"/>
          </a:p>
        </p:txBody>
      </p:sp>
      <p:sp>
        <p:nvSpPr>
          <p:cNvPr id="1048698" name="Footer Placeholder 5"/>
          <p:cNvSpPr>
            <a:spLocks noGrp="1"/>
          </p:cNvSpPr>
          <p:nvPr>
            <p:ph type="ftr" sz="quarter" idx="11"/>
          </p:nvPr>
        </p:nvSpPr>
        <p:spPr/>
        <p:txBody>
          <a:bodyPr/>
          <a:lstStyle/>
          <a:p>
            <a:r>
              <a:rPr lang="en-US"/>
              <a:t>E-learning in Cloud computing</a:t>
            </a:r>
          </a:p>
        </p:txBody>
      </p:sp>
      <p:sp>
        <p:nvSpPr>
          <p:cNvPr id="1048699"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
        <p:nvSpPr>
          <p:cNvPr id="1048700" name="Content Placeholder 8"/>
          <p:cNvSpPr>
            <a:spLocks noGrp="1"/>
          </p:cNvSpPr>
          <p:nvPr>
            <p:ph sz="quarter" idx="1"/>
          </p:nvPr>
        </p:nvSpPr>
        <p:spPr>
          <a:xfrm>
            <a:off x="457200" y="1600200"/>
            <a:ext cx="3657600" cy="4572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048701" name="Content Placeholder 10"/>
          <p:cNvSpPr>
            <a:spLocks noGrp="1"/>
          </p:cNvSpPr>
          <p:nvPr>
            <p:ph sz="quarter" idx="2"/>
          </p:nvPr>
        </p:nvSpPr>
        <p:spPr>
          <a:xfrm>
            <a:off x="4270248" y="1600200"/>
            <a:ext cx="3657600" cy="4572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48702" name="Title 1"/>
          <p:cNvSpPr>
            <a:spLocks noGrp="1"/>
          </p:cNvSpPr>
          <p:nvPr>
            <p:ph type="title"/>
          </p:nvPr>
        </p:nvSpPr>
        <p:spPr>
          <a:xfrm>
            <a:off x="457200" y="273050"/>
            <a:ext cx="7543800" cy="1143000"/>
          </a:xfrm>
        </p:spPr>
        <p:txBody>
          <a:bodyPr anchor="b"/>
          <a:lstStyle/>
          <a:p>
            <a:r>
              <a:rPr kumimoji="0" lang="en-US"/>
              <a:t>Click to edit Master title style</a:t>
            </a:r>
          </a:p>
        </p:txBody>
      </p:sp>
      <p:sp>
        <p:nvSpPr>
          <p:cNvPr id="1048703" name="Date Placeholder 6"/>
          <p:cNvSpPr>
            <a:spLocks noGrp="1"/>
          </p:cNvSpPr>
          <p:nvPr>
            <p:ph type="dt" sz="half" idx="10"/>
          </p:nvPr>
        </p:nvSpPr>
        <p:spPr/>
        <p:txBody>
          <a:bodyPr/>
          <a:lstStyle/>
          <a:p>
            <a:fld id="{D8A7707D-BFBA-49D5-81C7-8802628196AA}" type="datetime1">
              <a:rPr lang="en-US" smtClean="0"/>
              <a:pPr/>
              <a:t>4/20/2020</a:t>
            </a:fld>
            <a:endParaRPr lang="en-US"/>
          </a:p>
        </p:txBody>
      </p:sp>
      <p:sp>
        <p:nvSpPr>
          <p:cNvPr id="1048704" name="Footer Placeholder 7"/>
          <p:cNvSpPr>
            <a:spLocks noGrp="1"/>
          </p:cNvSpPr>
          <p:nvPr>
            <p:ph type="ftr" sz="quarter" idx="11"/>
          </p:nvPr>
        </p:nvSpPr>
        <p:spPr/>
        <p:txBody>
          <a:bodyPr/>
          <a:lstStyle/>
          <a:p>
            <a:r>
              <a:rPr lang="en-US"/>
              <a:t>E-learning in Cloud computing</a:t>
            </a:r>
          </a:p>
        </p:txBody>
      </p:sp>
      <p:sp>
        <p:nvSpPr>
          <p:cNvPr id="1048705"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
        <p:nvSpPr>
          <p:cNvPr id="1048706" name="Content Placeholder 10"/>
          <p:cNvSpPr>
            <a:spLocks noGrp="1"/>
          </p:cNvSpPr>
          <p:nvPr>
            <p:ph sz="quarter" idx="2"/>
          </p:nvPr>
        </p:nvSpPr>
        <p:spPr>
          <a:xfrm>
            <a:off x="457200" y="2362200"/>
            <a:ext cx="3657600" cy="38862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048707" name="Content Placeholder 12"/>
          <p:cNvSpPr>
            <a:spLocks noGrp="1"/>
          </p:cNvSpPr>
          <p:nvPr>
            <p:ph sz="quarter" idx="4"/>
          </p:nvPr>
        </p:nvSpPr>
        <p:spPr>
          <a:xfrm>
            <a:off x="4371975" y="2362200"/>
            <a:ext cx="3657600" cy="38862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048708" name="Text Placeholder 11"/>
          <p:cNvSpPr>
            <a:spLocks noGrp="1"/>
          </p:cNvSpPr>
          <p:nvPr>
            <p:ph type="body" sz="quarter" idx="1"/>
          </p:nvPr>
        </p:nvSpPr>
        <p:spPr>
          <a:xfrm>
            <a:off x="457200" y="1569720"/>
            <a:ext cx="3657600" cy="658368"/>
          </a:xfrm>
          <a:prstGeom prst="roundRect">
            <a:avLst>
              <a:gd name="adj" fmla="val 16667"/>
            </a:avLst>
          </a:prstGeom>
          <a:solidFill>
            <a:schemeClr val="accent1"/>
          </a:solidFill>
        </p:spPr>
        <p:txBody>
          <a:bodyPr rtlCol="0" anchor="ctr">
            <a:noAutofit/>
          </a:bodyPr>
          <a:lstStyle>
            <a:lvl1pPr marL="0" indent="0">
              <a:buFontTx/>
              <a:buNone/>
              <a:defRPr sz="2000" b="1">
                <a:solidFill>
                  <a:srgbClr val="FFFFFF"/>
                </a:solidFill>
              </a:defRPr>
            </a:lvl1pPr>
          </a:lstStyle>
          <a:p>
            <a:pPr lvl="0" eaLnBrk="1" latinLnBrk="0" hangingPunct="1"/>
            <a:r>
              <a:rPr kumimoji="0" lang="en-US"/>
              <a:t>Click to edit Master text styles</a:t>
            </a:r>
          </a:p>
        </p:txBody>
      </p:sp>
      <p:sp>
        <p:nvSpPr>
          <p:cNvPr id="1048709" name="Text Placeholder 13"/>
          <p:cNvSpPr>
            <a:spLocks noGrp="1"/>
          </p:cNvSpPr>
          <p:nvPr>
            <p:ph type="body" sz="quarter" idx="3"/>
          </p:nvPr>
        </p:nvSpPr>
        <p:spPr>
          <a:xfrm>
            <a:off x="4343400" y="1569720"/>
            <a:ext cx="3657600" cy="658368"/>
          </a:xfrm>
          <a:prstGeom prst="roundRect">
            <a:avLst>
              <a:gd name="adj" fmla="val 16667"/>
            </a:avLst>
          </a:prstGeom>
          <a:solidFill>
            <a:schemeClr val="accent1"/>
          </a:solidFill>
        </p:spPr>
        <p:txBody>
          <a:bodyPr rtlCol="0" anchor="ctr">
            <a:noAutofit/>
          </a:bodyPr>
          <a:lstStyle>
            <a:lvl1pPr marL="0" indent="0">
              <a:buFontTx/>
              <a:buNone/>
              <a:defRPr sz="2000" b="1">
                <a:solidFill>
                  <a:srgbClr val="FFFFFF"/>
                </a:solidFill>
              </a:defRPr>
            </a:lvl1pPr>
          </a:lstStyle>
          <a:p>
            <a:pPr lvl="0" eaLnBrk="1" latinLnBrk="0" hangingPunct="1"/>
            <a:r>
              <a:rPr kumimoji="0" lang="en-US"/>
              <a:t>Click to edit Master text styles</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048646" name="Title 1"/>
          <p:cNvSpPr>
            <a:spLocks noGrp="1"/>
          </p:cNvSpPr>
          <p:nvPr>
            <p:ph type="title"/>
          </p:nvPr>
        </p:nvSpPr>
        <p:spPr/>
        <p:txBody>
          <a:bodyPr/>
          <a:lstStyle/>
          <a:p>
            <a:r>
              <a:rPr kumimoji="0" lang="en-US"/>
              <a:t>Click to edit Master title style</a:t>
            </a:r>
          </a:p>
        </p:txBody>
      </p:sp>
      <p:sp>
        <p:nvSpPr>
          <p:cNvPr id="1048647" name="Date Placeholder 5"/>
          <p:cNvSpPr>
            <a:spLocks noGrp="1"/>
          </p:cNvSpPr>
          <p:nvPr>
            <p:ph type="dt" sz="half" idx="10"/>
          </p:nvPr>
        </p:nvSpPr>
        <p:spPr/>
        <p:txBody>
          <a:bodyPr rtlCol="0"/>
          <a:lstStyle/>
          <a:p>
            <a:fld id="{10882D3E-4FC5-4750-BD85-2EED6EF95BC8}" type="datetime1">
              <a:rPr lang="en-US" smtClean="0"/>
              <a:pPr/>
              <a:t>4/20/2020</a:t>
            </a:fld>
            <a:endParaRPr lang="en-US"/>
          </a:p>
        </p:txBody>
      </p:sp>
      <p:sp>
        <p:nvSpPr>
          <p:cNvPr id="1048648" name="Slide Number Placeholder 6"/>
          <p:cNvSpPr>
            <a:spLocks noGrp="1"/>
          </p:cNvSpPr>
          <p:nvPr>
            <p:ph type="sldNum" sz="quarter" idx="11"/>
          </p:nvPr>
        </p:nvSpPr>
        <p:spPr/>
        <p:txBody>
          <a:bodyPr rtlCol="0"/>
          <a:lstStyle/>
          <a:p>
            <a:fld id="{B6F15528-21DE-4FAA-801E-634DDDAF4B2B}" type="slidenum">
              <a:rPr lang="en-US" smtClean="0"/>
              <a:pPr/>
              <a:t>‹#›</a:t>
            </a:fld>
            <a:endParaRPr lang="en-US"/>
          </a:p>
        </p:txBody>
      </p:sp>
      <p:sp>
        <p:nvSpPr>
          <p:cNvPr id="1048649" name="Footer Placeholder 7"/>
          <p:cNvSpPr>
            <a:spLocks noGrp="1"/>
          </p:cNvSpPr>
          <p:nvPr>
            <p:ph type="ftr" sz="quarter" idx="12"/>
          </p:nvPr>
        </p:nvSpPr>
        <p:spPr/>
        <p:txBody>
          <a:bodyPr rtlCol="0"/>
          <a:lstStyle/>
          <a:p>
            <a:r>
              <a:rPr lang="en-US"/>
              <a:t>E-learning in Cloud computing</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048710" name="Date Placeholder 1"/>
          <p:cNvSpPr>
            <a:spLocks noGrp="1"/>
          </p:cNvSpPr>
          <p:nvPr>
            <p:ph type="dt" sz="half" idx="10"/>
          </p:nvPr>
        </p:nvSpPr>
        <p:spPr/>
        <p:txBody>
          <a:bodyPr/>
          <a:lstStyle/>
          <a:p>
            <a:fld id="{6D4AE65F-A21E-4D19-AE6D-8A4043AE721F}" type="datetime1">
              <a:rPr lang="en-US" smtClean="0"/>
              <a:pPr/>
              <a:t>4/20/2020</a:t>
            </a:fld>
            <a:endParaRPr lang="en-US"/>
          </a:p>
        </p:txBody>
      </p:sp>
      <p:sp>
        <p:nvSpPr>
          <p:cNvPr id="1048711" name="Footer Placeholder 2"/>
          <p:cNvSpPr>
            <a:spLocks noGrp="1"/>
          </p:cNvSpPr>
          <p:nvPr>
            <p:ph type="ftr" sz="quarter" idx="11"/>
          </p:nvPr>
        </p:nvSpPr>
        <p:spPr/>
        <p:txBody>
          <a:bodyPr/>
          <a:lstStyle/>
          <a:p>
            <a:r>
              <a:rPr lang="en-US"/>
              <a:t>E-learning in Cloud computing</a:t>
            </a:r>
          </a:p>
        </p:txBody>
      </p:sp>
      <p:sp>
        <p:nvSpPr>
          <p:cNvPr id="1048712"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1">
        <a:schemeClr val="bg1"/>
      </p:bgRef>
    </p:bg>
    <p:spTree>
      <p:nvGrpSpPr>
        <p:cNvPr id="1" name=""/>
        <p:cNvGrpSpPr/>
        <p:nvPr/>
      </p:nvGrpSpPr>
      <p:grpSpPr>
        <a:xfrm>
          <a:off x="0" y="0"/>
          <a:ext cx="0" cy="0"/>
          <a:chOff x="0" y="0"/>
          <a:chExt cx="0" cy="0"/>
        </a:xfrm>
      </p:grpSpPr>
      <p:sp>
        <p:nvSpPr>
          <p:cNvPr id="1048713" name="Straight Connector 9"/>
          <p:cNvSpPr>
            <a:spLocks noChangeShapeType="1"/>
          </p:cNvSpPr>
          <p:nvPr/>
        </p:nvSpPr>
        <p:spPr bwMode="auto">
          <a:xfrm>
            <a:off x="8763000" y="0"/>
            <a:ext cx="0" cy="68580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048714" name="Title 1"/>
          <p:cNvSpPr>
            <a:spLocks noGrp="1"/>
          </p:cNvSpPr>
          <p:nvPr>
            <p:ph type="title"/>
          </p:nvPr>
        </p:nvSpPr>
        <p:spPr>
          <a:xfrm rot="5400000">
            <a:off x="3371850" y="3200400"/>
            <a:ext cx="6309360" cy="457200"/>
          </a:xfrm>
        </p:spPr>
        <p:txBody>
          <a:bodyPr anchor="b"/>
          <a:lstStyle>
            <a:lvl1pPr algn="l">
              <a:buNone/>
              <a:defRPr sz="2000" b="1" cap="small" baseline="0"/>
            </a:lvl1pPr>
          </a:lstStyle>
          <a:p>
            <a:r>
              <a:rPr kumimoji="0" lang="en-US"/>
              <a:t>Click to edit Master title style</a:t>
            </a:r>
          </a:p>
        </p:txBody>
      </p:sp>
      <p:sp>
        <p:nvSpPr>
          <p:cNvPr id="1048715" name="Text Placeholder 2"/>
          <p:cNvSpPr>
            <a:spLocks noGrp="1"/>
          </p:cNvSpPr>
          <p:nvPr>
            <p:ph type="body" idx="2"/>
          </p:nvPr>
        </p:nvSpPr>
        <p:spPr>
          <a:xfrm>
            <a:off x="6812280" y="274320"/>
            <a:ext cx="1527048" cy="4983480"/>
          </a:xfrm>
        </p:spPr>
        <p:txBody>
          <a:bodyPr/>
          <a:lstStyle>
            <a:lvl1pPr marL="0" indent="0">
              <a:spcBef>
                <a:spcPts val="400"/>
              </a:spcBef>
              <a:spcAft>
                <a:spcPts val="1000"/>
              </a:spcAft>
              <a:buNone/>
              <a:defRPr sz="1200"/>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1048716" name="Straight Connector 7"/>
          <p:cNvSpPr>
            <a:spLocks noChangeShapeType="1"/>
          </p:cNvSpPr>
          <p:nvPr/>
        </p:nvSpPr>
        <p:spPr bwMode="auto">
          <a:xfrm>
            <a:off x="62484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048717" name="Straight Connector 8"/>
          <p:cNvSpPr>
            <a:spLocks noChangeShapeType="1"/>
          </p:cNvSpPr>
          <p:nvPr/>
        </p:nvSpPr>
        <p:spPr bwMode="auto">
          <a:xfrm>
            <a:off x="6192296" y="0"/>
            <a:ext cx="0" cy="6858000"/>
          </a:xfrm>
          <a:prstGeom prst="line">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048718" name="Straight Connector 10"/>
          <p:cNvSpPr>
            <a:spLocks noChangeShapeType="1"/>
          </p:cNvSpPr>
          <p:nvPr/>
        </p:nvSpPr>
        <p:spPr bwMode="auto">
          <a:xfrm>
            <a:off x="8991600" y="0"/>
            <a:ext cx="0" cy="6858000"/>
          </a:xfrm>
          <a:prstGeom prst="line">
            <a:avLst/>
          </a:prstGeom>
          <a:noFill/>
          <a:ln w="1905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048719" name="Rectangle 11"/>
          <p:cNvSpPr/>
          <p:nvPr/>
        </p:nvSpPr>
        <p:spPr bwMode="auto">
          <a:xfrm>
            <a:off x="8839200" y="0"/>
            <a:ext cx="304800" cy="68580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48720" name="Straight Connector 12"/>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048721" name="Oval 13"/>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048722" name="Content Placeholder 17"/>
          <p:cNvSpPr>
            <a:spLocks noGrp="1"/>
          </p:cNvSpPr>
          <p:nvPr>
            <p:ph sz="quarter" idx="1"/>
          </p:nvPr>
        </p:nvSpPr>
        <p:spPr>
          <a:xfrm>
            <a:off x="304800" y="274320"/>
            <a:ext cx="5638800" cy="6327648"/>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048723" name="Date Placeholder 20"/>
          <p:cNvSpPr>
            <a:spLocks noGrp="1"/>
          </p:cNvSpPr>
          <p:nvPr>
            <p:ph type="dt" sz="half" idx="14"/>
          </p:nvPr>
        </p:nvSpPr>
        <p:spPr/>
        <p:txBody>
          <a:bodyPr rtlCol="0"/>
          <a:lstStyle/>
          <a:p>
            <a:fld id="{2CA9D15F-3A49-4B7F-9173-49F8AE591FE8}" type="datetime1">
              <a:rPr lang="en-US" smtClean="0"/>
              <a:pPr/>
              <a:t>4/20/2020</a:t>
            </a:fld>
            <a:endParaRPr lang="en-US"/>
          </a:p>
        </p:txBody>
      </p:sp>
      <p:sp>
        <p:nvSpPr>
          <p:cNvPr id="1048724" name="Slide Number Placeholder 21"/>
          <p:cNvSpPr>
            <a:spLocks noGrp="1"/>
          </p:cNvSpPr>
          <p:nvPr>
            <p:ph type="sldNum" sz="quarter" idx="15"/>
          </p:nvPr>
        </p:nvSpPr>
        <p:spPr/>
        <p:txBody>
          <a:bodyPr rtlCol="0"/>
          <a:lstStyle/>
          <a:p>
            <a:fld id="{B6F15528-21DE-4FAA-801E-634DDDAF4B2B}" type="slidenum">
              <a:rPr lang="en-US" smtClean="0"/>
              <a:pPr/>
              <a:t>‹#›</a:t>
            </a:fld>
            <a:endParaRPr lang="en-US"/>
          </a:p>
        </p:txBody>
      </p:sp>
      <p:sp>
        <p:nvSpPr>
          <p:cNvPr id="1048725" name="Footer Placeholder 22"/>
          <p:cNvSpPr>
            <a:spLocks noGrp="1"/>
          </p:cNvSpPr>
          <p:nvPr>
            <p:ph type="ftr" sz="quarter" idx="16"/>
          </p:nvPr>
        </p:nvSpPr>
        <p:spPr/>
        <p:txBody>
          <a:bodyPr rtlCol="0"/>
          <a:lstStyle/>
          <a:p>
            <a:r>
              <a:rPr lang="en-US"/>
              <a:t>E-learning in Cloud computing</a:t>
            </a:r>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048657" name="Straight Connector 8"/>
          <p:cNvSpPr>
            <a:spLocks noChangeShapeType="1"/>
          </p:cNvSpPr>
          <p:nvPr/>
        </p:nvSpPr>
        <p:spPr bwMode="auto">
          <a:xfrm>
            <a:off x="87630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048658" name="Oval 12"/>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048659" name="Title 1"/>
          <p:cNvSpPr>
            <a:spLocks noGrp="1"/>
          </p:cNvSpPr>
          <p:nvPr>
            <p:ph type="title"/>
          </p:nvPr>
        </p:nvSpPr>
        <p:spPr>
          <a:xfrm rot="5400000">
            <a:off x="3350133" y="3200400"/>
            <a:ext cx="6309360" cy="457200"/>
          </a:xfrm>
        </p:spPr>
        <p:txBody>
          <a:bodyPr anchor="b"/>
          <a:lstStyle>
            <a:lvl1pPr algn="l">
              <a:buNone/>
              <a:defRPr sz="2000" b="1"/>
            </a:lvl1pPr>
          </a:lstStyle>
          <a:p>
            <a:r>
              <a:rPr kumimoji="0" lang="en-US"/>
              <a:t>Click to edit Master title style</a:t>
            </a:r>
          </a:p>
        </p:txBody>
      </p:sp>
      <p:sp>
        <p:nvSpPr>
          <p:cNvPr id="1048660" name="Picture Placeholder 2"/>
          <p:cNvSpPr>
            <a:spLocks noGrp="1"/>
          </p:cNvSpPr>
          <p:nvPr>
            <p:ph type="pic" idx="1"/>
          </p:nvPr>
        </p:nvSpPr>
        <p:spPr>
          <a:xfrm>
            <a:off x="0" y="0"/>
            <a:ext cx="6172200" cy="6858000"/>
          </a:xfrm>
          <a:solidFill>
            <a:schemeClr val="bg2"/>
          </a:solidFill>
          <a:ln w="1270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lstStyle>
            <a:lvl1pPr marL="0" indent="0">
              <a:buNone/>
              <a:defRPr sz="3200"/>
            </a:lvl1pPr>
          </a:lstStyle>
          <a:p>
            <a:pPr algn="ctr" eaLnBrk="1" latinLnBrk="0" hangingPunct="1">
              <a:buFontTx/>
              <a:buNone/>
            </a:pPr>
            <a:r>
              <a:rPr kumimoji="0" lang="en-US"/>
              <a:t>Click icon to add picture</a:t>
            </a:r>
            <a:endParaRPr kumimoji="0" lang="en-US" dirty="0"/>
          </a:p>
        </p:txBody>
      </p:sp>
      <p:sp>
        <p:nvSpPr>
          <p:cNvPr id="1048661" name="Text Placeholder 3"/>
          <p:cNvSpPr>
            <a:spLocks noGrp="1"/>
          </p:cNvSpPr>
          <p:nvPr>
            <p:ph type="body" sz="half" idx="2"/>
          </p:nvPr>
        </p:nvSpPr>
        <p:spPr>
          <a:xfrm>
            <a:off x="6765798" y="264795"/>
            <a:ext cx="1524000" cy="4956048"/>
          </a:xfrm>
        </p:spPr>
        <p:txBody>
          <a:bodyPr rot="0" spcFirstLastPara="0" vertOverflow="overflow" horzOverflow="overflow" vert="horz" wrap="square" lIns="91440" tIns="45720" rIns="91440" bIns="45720" numCol="1" spcCol="274320" rtlCol="0" fromWordArt="0" anchor="t" anchorCtr="0" forceAA="0" compatLnSpc="1">
            <a:normAutofit/>
          </a:bodyPr>
          <a:lstStyle>
            <a:lvl1pPr marL="0" indent="0">
              <a:spcBef>
                <a:spcPts val="100"/>
              </a:spcBef>
              <a:spcAft>
                <a:spcPts val="400"/>
              </a:spcAft>
              <a:buFontTx/>
              <a:buNone/>
              <a:defRPr sz="12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1048662" name="Straight Connector 9"/>
          <p:cNvSpPr>
            <a:spLocks noChangeShapeType="1"/>
          </p:cNvSpPr>
          <p:nvPr/>
        </p:nvSpPr>
        <p:spPr bwMode="auto">
          <a:xfrm>
            <a:off x="8991600" y="0"/>
            <a:ext cx="0" cy="6858000"/>
          </a:xfrm>
          <a:prstGeom prst="lin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048663" name="Rectangle 10"/>
          <p:cNvSpPr/>
          <p:nvPr/>
        </p:nvSpPr>
        <p:spPr bwMode="auto">
          <a:xfrm>
            <a:off x="8839200" y="0"/>
            <a:ext cx="304800" cy="6858000"/>
          </a:xfrm>
          <a:prstGeom prst="rect">
            <a:avLst/>
          </a:prstGeom>
          <a:solidFill>
            <a:schemeClr val="accent1">
              <a:tint val="6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48664" name="Straight Connector 11"/>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048665" name="Straight Connector 18"/>
          <p:cNvSpPr>
            <a:spLocks noChangeShapeType="1"/>
          </p:cNvSpPr>
          <p:nvPr/>
        </p:nvSpPr>
        <p:spPr bwMode="auto">
          <a:xfrm>
            <a:off x="62484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048666" name="Straight Connector 19"/>
          <p:cNvSpPr>
            <a:spLocks noChangeShapeType="1"/>
          </p:cNvSpPr>
          <p:nvPr/>
        </p:nvSpPr>
        <p:spPr bwMode="auto">
          <a:xfrm>
            <a:off x="6192296" y="0"/>
            <a:ext cx="0" cy="6858000"/>
          </a:xfrm>
          <a:prstGeom prst="line">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048667" name="Date Placeholder 16"/>
          <p:cNvSpPr>
            <a:spLocks noGrp="1"/>
          </p:cNvSpPr>
          <p:nvPr>
            <p:ph type="dt" sz="half" idx="10"/>
          </p:nvPr>
        </p:nvSpPr>
        <p:spPr/>
        <p:txBody>
          <a:bodyPr rtlCol="0"/>
          <a:lstStyle/>
          <a:p>
            <a:fld id="{5A77AA49-54D3-4511-A18D-6C95A4F49418}" type="datetime1">
              <a:rPr lang="en-US" smtClean="0"/>
              <a:pPr/>
              <a:t>4/20/2020</a:t>
            </a:fld>
            <a:endParaRPr lang="en-US"/>
          </a:p>
        </p:txBody>
      </p:sp>
      <p:sp>
        <p:nvSpPr>
          <p:cNvPr id="1048668" name="Slide Number Placeholder 17"/>
          <p:cNvSpPr>
            <a:spLocks noGrp="1"/>
          </p:cNvSpPr>
          <p:nvPr>
            <p:ph type="sldNum" sz="quarter" idx="11"/>
          </p:nvPr>
        </p:nvSpPr>
        <p:spPr/>
        <p:txBody>
          <a:bodyPr rtlCol="0"/>
          <a:lstStyle/>
          <a:p>
            <a:fld id="{B6F15528-21DE-4FAA-801E-634DDDAF4B2B}" type="slidenum">
              <a:rPr lang="en-US" smtClean="0"/>
              <a:pPr/>
              <a:t>‹#›</a:t>
            </a:fld>
            <a:endParaRPr lang="en-US"/>
          </a:p>
        </p:txBody>
      </p:sp>
      <p:sp>
        <p:nvSpPr>
          <p:cNvPr id="1048669" name="Footer Placeholder 20"/>
          <p:cNvSpPr>
            <a:spLocks noGrp="1"/>
          </p:cNvSpPr>
          <p:nvPr>
            <p:ph type="ftr" sz="quarter" idx="12"/>
          </p:nvPr>
        </p:nvSpPr>
        <p:spPr/>
        <p:txBody>
          <a:bodyPr rtlCol="0"/>
          <a:lstStyle/>
          <a:p>
            <a:r>
              <a:rPr lang="en-US"/>
              <a:t>E-learning in Cloud computing</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48576" name="Straight Connector 15"/>
          <p:cNvSpPr>
            <a:spLocks noChangeShapeType="1"/>
          </p:cNvSpPr>
          <p:nvPr/>
        </p:nvSpPr>
        <p:spPr bwMode="auto">
          <a:xfrm>
            <a:off x="8763000" y="0"/>
            <a:ext cx="0" cy="68580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048577" name="Title Placeholder 21"/>
          <p:cNvSpPr>
            <a:spLocks noGrp="1"/>
          </p:cNvSpPr>
          <p:nvPr>
            <p:ph type="title"/>
          </p:nvPr>
        </p:nvSpPr>
        <p:spPr>
          <a:xfrm>
            <a:off x="457200" y="274638"/>
            <a:ext cx="7467600" cy="1143000"/>
          </a:xfrm>
          <a:prstGeom prst="rect">
            <a:avLst/>
          </a:prstGeom>
        </p:spPr>
        <p:txBody>
          <a:bodyPr vert="horz" anchor="b">
            <a:normAutofit/>
          </a:bodyPr>
          <a:lstStyle/>
          <a:p>
            <a:r>
              <a:rPr kumimoji="0" lang="en-US"/>
              <a:t>Click to edit Master title style</a:t>
            </a:r>
          </a:p>
        </p:txBody>
      </p:sp>
      <p:sp>
        <p:nvSpPr>
          <p:cNvPr id="1048578" name="Text Placeholder 12"/>
          <p:cNvSpPr>
            <a:spLocks noGrp="1"/>
          </p:cNvSpPr>
          <p:nvPr>
            <p:ph type="body" idx="1"/>
          </p:nvPr>
        </p:nvSpPr>
        <p:spPr>
          <a:xfrm>
            <a:off x="457200" y="1600200"/>
            <a:ext cx="7467600" cy="4873752"/>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048579" name="Date Placeholder 13"/>
          <p:cNvSpPr>
            <a:spLocks noGrp="1"/>
          </p:cNvSpPr>
          <p:nvPr>
            <p:ph type="dt" sz="half" idx="2"/>
          </p:nvPr>
        </p:nvSpPr>
        <p:spPr>
          <a:xfrm rot="5400000">
            <a:off x="7589520" y="1081851"/>
            <a:ext cx="2011680" cy="384048"/>
          </a:xfrm>
          <a:prstGeom prst="rect">
            <a:avLst/>
          </a:prstGeom>
        </p:spPr>
        <p:txBody>
          <a:bodyPr vert="horz" anchor="ctr" anchorCtr="0"/>
          <a:lstStyle>
            <a:lvl1pPr algn="r" eaLnBrk="1" latinLnBrk="0" hangingPunct="1">
              <a:defRPr kumimoji="0" sz="1200">
                <a:solidFill>
                  <a:schemeClr val="tx2"/>
                </a:solidFill>
              </a:defRPr>
            </a:lvl1pPr>
          </a:lstStyle>
          <a:p>
            <a:fld id="{44B9A333-5080-41C0-9813-F01A1753F243}" type="datetime1">
              <a:rPr lang="en-US" smtClean="0"/>
              <a:pPr/>
              <a:t>4/20/2020</a:t>
            </a:fld>
            <a:endParaRPr lang="en-US"/>
          </a:p>
        </p:txBody>
      </p:sp>
      <p:sp>
        <p:nvSpPr>
          <p:cNvPr id="1048580" name="Footer Placeholder 2"/>
          <p:cNvSpPr>
            <a:spLocks noGrp="1"/>
          </p:cNvSpPr>
          <p:nvPr>
            <p:ph type="ftr" sz="quarter" idx="3"/>
          </p:nvPr>
        </p:nvSpPr>
        <p:spPr>
          <a:xfrm rot="5400000">
            <a:off x="6990186" y="3737240"/>
            <a:ext cx="3200400" cy="365760"/>
          </a:xfrm>
          <a:prstGeom prst="rect">
            <a:avLst/>
          </a:prstGeom>
        </p:spPr>
        <p:txBody>
          <a:bodyPr vert="horz" anchor="ctr" anchorCtr="0"/>
          <a:lstStyle>
            <a:lvl1pPr algn="l" eaLnBrk="1" latinLnBrk="0" hangingPunct="1">
              <a:defRPr kumimoji="0" sz="1200">
                <a:solidFill>
                  <a:schemeClr val="tx2"/>
                </a:solidFill>
              </a:defRPr>
            </a:lvl1pPr>
          </a:lstStyle>
          <a:p>
            <a:r>
              <a:rPr lang="en-US"/>
              <a:t>E-learning in Cloud computing</a:t>
            </a:r>
          </a:p>
        </p:txBody>
      </p:sp>
      <p:sp>
        <p:nvSpPr>
          <p:cNvPr id="1048581" name="Straight Connector 6"/>
          <p:cNvSpPr>
            <a:spLocks noChangeShapeType="1"/>
          </p:cNvSpPr>
          <p:nvPr/>
        </p:nvSpPr>
        <p:spPr bwMode="auto">
          <a:xfrm>
            <a:off x="76200"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048582" name="Straight Connector 8"/>
          <p:cNvSpPr>
            <a:spLocks noChangeShapeType="1"/>
          </p:cNvSpPr>
          <p:nvPr/>
        </p:nvSpPr>
        <p:spPr bwMode="auto">
          <a:xfrm>
            <a:off x="8991600" y="0"/>
            <a:ext cx="0" cy="6858000"/>
          </a:xfrm>
          <a:prstGeom prst="line">
            <a:avLst/>
          </a:prstGeom>
          <a:noFill/>
          <a:ln w="1905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048583" name="Rectangle 9"/>
          <p:cNvSpPr/>
          <p:nvPr/>
        </p:nvSpPr>
        <p:spPr bwMode="auto">
          <a:xfrm>
            <a:off x="8839200" y="0"/>
            <a:ext cx="304800" cy="68580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48584" name="Straight Connector 10"/>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048585" name="Oval 11"/>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048586" name="Slide Number Placeholder 22"/>
          <p:cNvSpPr>
            <a:spLocks noGrp="1"/>
          </p:cNvSpPr>
          <p:nvPr>
            <p:ph type="sldNum" sz="quarter" idx="4"/>
          </p:nvPr>
        </p:nvSpPr>
        <p:spPr>
          <a:xfrm>
            <a:off x="8129016" y="5734050"/>
            <a:ext cx="609600" cy="521208"/>
          </a:xfrm>
          <a:prstGeom prst="rect">
            <a:avLst/>
          </a:prstGeom>
        </p:spPr>
        <p:txBody>
          <a:bodyPr vert="horz" anchor="ctr"/>
          <a:lstStyle>
            <a:lvl1pPr algn="ctr" eaLnBrk="1" latinLnBrk="0" hangingPunct="1">
              <a:defRPr kumimoji="0" sz="1400" b="1">
                <a:solidFill>
                  <a:srgbClr val="FFFFFF"/>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rtl="0" eaLnBrk="1" latinLnBrk="0" hangingPunct="1">
        <a:spcBef>
          <a:spcPct val="0"/>
        </a:spcBef>
        <a:buNone/>
        <a:defRPr kumimoji="0" sz="3000" b="0" kern="1200" cap="small" baseline="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0000"/>
        <a:buFont typeface="Wingdings"/>
        <a:buChar char=""/>
        <a:defRPr kumimoji="0" sz="2400" kern="1200">
          <a:solidFill>
            <a:schemeClr val="tx1"/>
          </a:solidFill>
          <a:latin typeface="+mn-lt"/>
          <a:ea typeface="+mn-ea"/>
          <a:cs typeface="+mn-cs"/>
        </a:defRPr>
      </a:lvl1pPr>
      <a:lvl2pPr marL="640080" indent="-274320" algn="l" rtl="0" eaLnBrk="1" latinLnBrk="0" hangingPunct="1">
        <a:spcBef>
          <a:spcPct val="20000"/>
        </a:spcBef>
        <a:buClr>
          <a:schemeClr val="accent1"/>
        </a:buClr>
        <a:buSzPct val="80000"/>
        <a:buFont typeface="Wingdings 2"/>
        <a:buChar char=""/>
        <a:defRPr kumimoji="0" sz="2100" kern="1200">
          <a:solidFill>
            <a:schemeClr val="tx1"/>
          </a:solidFill>
          <a:latin typeface="+mn-lt"/>
          <a:ea typeface="+mn-ea"/>
          <a:cs typeface="+mn-cs"/>
        </a:defRPr>
      </a:lvl2pPr>
      <a:lvl3pPr marL="914400" indent="-182880" algn="l" rtl="0" eaLnBrk="1" latinLnBrk="0" hangingPunct="1">
        <a:spcBef>
          <a:spcPct val="20000"/>
        </a:spcBef>
        <a:buClr>
          <a:schemeClr val="accent1">
            <a:shade val="75000"/>
          </a:schemeClr>
        </a:buClr>
        <a:buSzPct val="60000"/>
        <a:buFont typeface="Wingdings"/>
        <a:buChar char=""/>
        <a:defRPr kumimoji="0" sz="1800" kern="1200">
          <a:solidFill>
            <a:schemeClr val="tx1"/>
          </a:solidFill>
          <a:latin typeface="+mn-lt"/>
          <a:ea typeface="+mn-ea"/>
          <a:cs typeface="+mn-cs"/>
        </a:defRPr>
      </a:lvl3pPr>
      <a:lvl4pPr marL="1188720" indent="-182880" algn="l" rtl="0" eaLnBrk="1" latinLnBrk="0" hangingPunct="1">
        <a:spcBef>
          <a:spcPct val="20000"/>
        </a:spcBef>
        <a:buClr>
          <a:schemeClr val="accent1">
            <a:tint val="60000"/>
          </a:schemeClr>
        </a:buClr>
        <a:buSzPct val="60000"/>
        <a:buFont typeface="Wingdings"/>
        <a:buChar char=""/>
        <a:defRPr kumimoji="0" sz="1800" kern="1200">
          <a:solidFill>
            <a:schemeClr val="tx1"/>
          </a:solidFill>
          <a:latin typeface="+mn-lt"/>
          <a:ea typeface="+mn-ea"/>
          <a:cs typeface="+mn-cs"/>
        </a:defRPr>
      </a:lvl4pPr>
      <a:lvl5pPr marL="1463040" indent="-182880" algn="l" rtl="0" eaLnBrk="1" latinLnBrk="0" hangingPunct="1">
        <a:spcBef>
          <a:spcPct val="20000"/>
        </a:spcBef>
        <a:buClr>
          <a:schemeClr val="accent2">
            <a:tint val="60000"/>
          </a:schemeClr>
        </a:buClr>
        <a:buSzPct val="68000"/>
        <a:buFont typeface="Wingdings 2"/>
        <a:buChar char=""/>
        <a:defRPr kumimoji="0" sz="1600" kern="1200">
          <a:solidFill>
            <a:schemeClr val="tx1"/>
          </a:solidFill>
          <a:latin typeface="+mn-lt"/>
          <a:ea typeface="+mn-ea"/>
          <a:cs typeface="+mn-cs"/>
        </a:defRPr>
      </a:lvl5pPr>
      <a:lvl6pPr marL="1737360" indent="-182880" algn="l" rtl="0" eaLnBrk="1" latinLnBrk="0" hangingPunct="1">
        <a:spcBef>
          <a:spcPct val="20000"/>
        </a:spcBef>
        <a:buClr>
          <a:schemeClr val="accent1"/>
        </a:buClr>
        <a:buChar char="•"/>
        <a:defRPr kumimoji="0" sz="1600" kern="1200">
          <a:solidFill>
            <a:schemeClr val="tx2"/>
          </a:solidFill>
          <a:latin typeface="+mn-lt"/>
          <a:ea typeface="+mn-ea"/>
          <a:cs typeface="+mn-cs"/>
        </a:defRPr>
      </a:lvl6pPr>
      <a:lvl7pPr marL="2011680" indent="-182880" algn="l" rtl="0" eaLnBrk="1" latinLnBrk="0" hangingPunct="1">
        <a:spcBef>
          <a:spcPct val="20000"/>
        </a:spcBef>
        <a:buClr>
          <a:schemeClr val="accent1">
            <a:tint val="60000"/>
          </a:schemeClr>
        </a:buClr>
        <a:buSzPct val="60000"/>
        <a:buFont typeface="Wingdings"/>
        <a:buChar char=""/>
        <a:defRPr kumimoji="0" sz="1400" kern="1200" baseline="0">
          <a:solidFill>
            <a:schemeClr val="tx2"/>
          </a:solidFill>
          <a:latin typeface="+mn-lt"/>
          <a:ea typeface="+mn-ea"/>
          <a:cs typeface="+mn-cs"/>
        </a:defRPr>
      </a:lvl7pPr>
      <a:lvl8pPr marL="2286000" indent="-182880" algn="l" rtl="0" eaLnBrk="1" latinLnBrk="0" hangingPunct="1">
        <a:spcBef>
          <a:spcPct val="20000"/>
        </a:spcBef>
        <a:buClr>
          <a:schemeClr val="accent2"/>
        </a:buClr>
        <a:buChar char="•"/>
        <a:defRPr kumimoji="0" sz="1400" kern="1200" cap="small" baseline="0">
          <a:solidFill>
            <a:schemeClr val="tx2"/>
          </a:solidFill>
          <a:latin typeface="+mn-lt"/>
          <a:ea typeface="+mn-ea"/>
          <a:cs typeface="+mn-cs"/>
        </a:defRPr>
      </a:lvl8pPr>
      <a:lvl9pPr marL="2560320" indent="-182880" algn="l" rtl="0" eaLnBrk="1" latinLnBrk="0" hangingPunct="1">
        <a:spcBef>
          <a:spcPct val="20000"/>
        </a:spcBef>
        <a:buClr>
          <a:schemeClr val="accent1">
            <a:shade val="75000"/>
          </a:schemeClr>
        </a:buClr>
        <a:buChar char="•"/>
        <a:defRPr kumimoji="0" sz="1400" kern="1200" baseline="0">
          <a:solidFill>
            <a:schemeClr val="tx2"/>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hyperlink" Target="https://dataaspirant.com/2015/04/11/five-most-popular-similarity-measures-implementation-in-python/"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8" name="Title 1"/>
          <p:cNvSpPr>
            <a:spLocks noGrp="1"/>
          </p:cNvSpPr>
          <p:nvPr/>
        </p:nvSpPr>
        <p:spPr>
          <a:xfrm>
            <a:off x="2137141" y="1354088"/>
            <a:ext cx="4736510" cy="2505251"/>
          </a:xfrm>
          <a:prstGeom prst="rect">
            <a:avLst/>
          </a:prstGeom>
        </p:spPr>
        <p:txBody>
          <a:bodyPr vert="horz" lIns="82063" tIns="41032" rIns="82063" bIns="41032" rtlCol="0" anchor="b">
            <a:noAutofit/>
          </a:bodyPr>
          <a:lstStyle>
            <a:lvl1pPr algn="ctr" defTabSz="914400" rtl="0" eaLnBrk="1" latinLnBrk="0" hangingPunct="1">
              <a:lnSpc>
                <a:spcPct val="100000"/>
              </a:lnSpc>
              <a:spcBef>
                <a:spcPct val="0"/>
              </a:spcBef>
              <a:buNone/>
              <a:defRPr sz="8000" kern="1200">
                <a:solidFill>
                  <a:schemeClr val="tx2"/>
                </a:solidFill>
                <a:effectLst>
                  <a:outerShdw blurRad="63500" dist="38100" dir="5400000" algn="t" rotWithShape="0">
                    <a:prstClr val="black">
                      <a:alpha val="25000"/>
                    </a:prstClr>
                  </a:outerShdw>
                </a:effectLst>
                <a:latin typeface="+mn-lt"/>
                <a:ea typeface="+mj-ea"/>
                <a:cs typeface="+mj-cs"/>
              </a:defRPr>
            </a:lvl1pPr>
          </a:lstStyle>
          <a:p>
            <a:r>
              <a:rPr lang="en-US" sz="1616" dirty="0" err="1"/>
              <a:t>Sinhgad</a:t>
            </a:r>
            <a:r>
              <a:rPr lang="en-US" sz="1616" dirty="0"/>
              <a:t> Technical Education Society’s</a:t>
            </a:r>
            <a:r>
              <a:rPr lang="en-US" sz="1616" b="1" dirty="0"/>
              <a:t/>
            </a:r>
            <a:br>
              <a:rPr lang="en-US" sz="1616" b="1" dirty="0"/>
            </a:br>
            <a:r>
              <a:rPr lang="en-US" sz="1616" b="1" dirty="0">
                <a:solidFill>
                  <a:srgbClr val="92D050"/>
                </a:solidFill>
              </a:rPr>
              <a:t/>
            </a:r>
            <a:br>
              <a:rPr lang="en-US" sz="1616" b="1" dirty="0">
                <a:solidFill>
                  <a:srgbClr val="92D050"/>
                </a:solidFill>
              </a:rPr>
            </a:br>
            <a:r>
              <a:rPr lang="en-US" sz="1616" b="1" dirty="0"/>
              <a:t>SINHGAD COLLEGE OF ENGINEERING , PUNE-41</a:t>
            </a:r>
            <a:br>
              <a:rPr lang="en-US" sz="1616" b="1" dirty="0"/>
            </a:br>
            <a:r>
              <a:rPr lang="en-US" sz="1616" b="1" dirty="0"/>
              <a:t/>
            </a:r>
            <a:br>
              <a:rPr lang="en-US" sz="1616" b="1" dirty="0"/>
            </a:br>
            <a:r>
              <a:rPr lang="en-US" sz="1616" dirty="0"/>
              <a:t>Department of Information Technology</a:t>
            </a:r>
          </a:p>
          <a:p>
            <a:r>
              <a:rPr lang="en-US" sz="1616" b="1" dirty="0"/>
              <a:t/>
            </a:r>
            <a:br>
              <a:rPr lang="en-US" sz="1616" b="1" dirty="0"/>
            </a:br>
            <a:r>
              <a:rPr lang="en-US" sz="1616" b="1" dirty="0">
                <a:solidFill>
                  <a:srgbClr val="C00000"/>
                </a:solidFill>
              </a:rPr>
              <a:t>Project Based Presentation </a:t>
            </a:r>
          </a:p>
          <a:p>
            <a:endParaRPr lang="en-US" sz="1616" b="1" dirty="0"/>
          </a:p>
          <a:p>
            <a:r>
              <a:rPr lang="en-US" sz="1600" b="1" dirty="0"/>
              <a:t>E-learning on Cloud using Advanced Encryption Standard  </a:t>
            </a:r>
            <a:endParaRPr lang="zh-CN" altLang="en-US" sz="1600" dirty="0"/>
          </a:p>
          <a:p>
            <a:r>
              <a:rPr lang="en-US" sz="1616" b="1" dirty="0"/>
              <a:t/>
            </a:r>
            <a:br>
              <a:rPr lang="en-US" sz="1616" b="1" dirty="0"/>
            </a:br>
            <a:endParaRPr lang="en-IN" sz="1616" b="1" dirty="0">
              <a:solidFill>
                <a:srgbClr val="92D050"/>
              </a:solidFill>
            </a:endParaRPr>
          </a:p>
        </p:txBody>
      </p:sp>
      <p:sp>
        <p:nvSpPr>
          <p:cNvPr id="1048609" name="Subtitle 2"/>
          <p:cNvSpPr>
            <a:spLocks noGrp="1"/>
          </p:cNvSpPr>
          <p:nvPr/>
        </p:nvSpPr>
        <p:spPr>
          <a:xfrm>
            <a:off x="2131191" y="3223841"/>
            <a:ext cx="4616076" cy="3329359"/>
          </a:xfrm>
          <a:prstGeom prst="rect">
            <a:avLst/>
          </a:prstGeom>
        </p:spPr>
        <p:txBody>
          <a:bodyPr vert="horz" lIns="82063" tIns="41032" rIns="82063" bIns="41032" rtlCol="0">
            <a:normAutofit fontScale="95357" lnSpcReduction="10000"/>
          </a:bodyPr>
          <a:lstStyle>
            <a:lvl1pPr marL="0" indent="0" algn="ctr" defTabSz="914400" rtl="0" eaLnBrk="1" latinLnBrk="0" hangingPunct="1">
              <a:spcBef>
                <a:spcPct val="20000"/>
              </a:spcBef>
              <a:buFont typeface="Arial" pitchFamily="34" charset="0"/>
              <a:buNone/>
              <a:defRPr sz="2400" kern="1200">
                <a:solidFill>
                  <a:schemeClr val="tx1">
                    <a:tint val="75000"/>
                  </a:schemeClr>
                </a:solidFill>
                <a:latin typeface="+mj-lt"/>
                <a:ea typeface="+mn-ea"/>
                <a:cs typeface="+mn-cs"/>
              </a:defRPr>
            </a:lvl1pPr>
            <a:lvl2pPr marL="457200" indent="0" algn="ctr" defTabSz="914400" rtl="0" eaLnBrk="1" latinLnBrk="0" hangingPunct="1">
              <a:spcBef>
                <a:spcPct val="20000"/>
              </a:spcBef>
              <a:buFont typeface="Courier New" pitchFamily="49" charset="0"/>
              <a:buNone/>
              <a:defRPr sz="1600" kern="1200">
                <a:solidFill>
                  <a:schemeClr val="tx1">
                    <a:tint val="75000"/>
                  </a:schemeClr>
                </a:solidFill>
                <a:latin typeface="+mj-lt"/>
                <a:ea typeface="+mn-ea"/>
                <a:cs typeface="+mn-cs"/>
              </a:defRPr>
            </a:lvl2pPr>
            <a:lvl3pPr marL="914400" indent="0" algn="ctr" defTabSz="914400" rtl="0" eaLnBrk="1" latinLnBrk="0" hangingPunct="1">
              <a:spcBef>
                <a:spcPct val="20000"/>
              </a:spcBef>
              <a:buFont typeface="Arial" pitchFamily="34" charset="0"/>
              <a:buNone/>
              <a:defRPr sz="1600" kern="1200">
                <a:solidFill>
                  <a:schemeClr val="tx1">
                    <a:tint val="75000"/>
                  </a:schemeClr>
                </a:solidFill>
                <a:latin typeface="+mj-lt"/>
                <a:ea typeface="+mn-ea"/>
                <a:cs typeface="+mn-cs"/>
              </a:defRPr>
            </a:lvl3pPr>
            <a:lvl4pPr marL="1371600" indent="0" algn="ctr" defTabSz="914400" rtl="0" eaLnBrk="1" latinLnBrk="0" hangingPunct="1">
              <a:spcBef>
                <a:spcPct val="20000"/>
              </a:spcBef>
              <a:buFont typeface="Courier New" pitchFamily="49" charset="0"/>
              <a:buNone/>
              <a:defRPr sz="1600" kern="1200">
                <a:solidFill>
                  <a:schemeClr val="tx1">
                    <a:tint val="75000"/>
                  </a:schemeClr>
                </a:solidFill>
                <a:latin typeface="+mj-lt"/>
                <a:ea typeface="+mn-ea"/>
                <a:cs typeface="+mn-cs"/>
              </a:defRPr>
            </a:lvl4pPr>
            <a:lvl5pPr marL="1828800" indent="0" algn="ctr" defTabSz="914400" rtl="0" eaLnBrk="1" latinLnBrk="0" hangingPunct="1">
              <a:spcBef>
                <a:spcPct val="20000"/>
              </a:spcBef>
              <a:buFont typeface="Arial" pitchFamily="34" charset="0"/>
              <a:buNone/>
              <a:defRPr sz="1600" kern="1200">
                <a:solidFill>
                  <a:schemeClr val="tx1">
                    <a:tint val="75000"/>
                  </a:schemeClr>
                </a:solidFill>
                <a:latin typeface="+mj-lt"/>
                <a:ea typeface="+mn-ea"/>
                <a:cs typeface="+mn-cs"/>
              </a:defRPr>
            </a:lvl5pPr>
            <a:lvl6pPr marL="2286000" indent="0" algn="ctr" defTabSz="914400" rtl="0" eaLnBrk="1" latinLnBrk="0" hangingPunct="1">
              <a:spcBef>
                <a:spcPct val="20000"/>
              </a:spcBef>
              <a:buFont typeface="Courier New" pitchFamily="49" charset="0"/>
              <a:buNone/>
              <a:defRPr sz="1600" kern="1200">
                <a:solidFill>
                  <a:schemeClr val="tx1">
                    <a:tint val="75000"/>
                  </a:schemeClr>
                </a:solidFill>
                <a:latin typeface="+mj-lt"/>
                <a:ea typeface="+mn-ea"/>
                <a:cs typeface="+mn-cs"/>
              </a:defRPr>
            </a:lvl6pPr>
            <a:lvl7pPr marL="2743200" indent="0" algn="ctr" defTabSz="914400" rtl="0" eaLnBrk="1" latinLnBrk="0" hangingPunct="1">
              <a:spcBef>
                <a:spcPct val="20000"/>
              </a:spcBef>
              <a:buFont typeface="Arial" pitchFamily="34" charset="0"/>
              <a:buNone/>
              <a:defRPr sz="1600" kern="1200">
                <a:solidFill>
                  <a:schemeClr val="tx1">
                    <a:tint val="75000"/>
                  </a:schemeClr>
                </a:solidFill>
                <a:latin typeface="+mj-lt"/>
                <a:ea typeface="+mn-ea"/>
                <a:cs typeface="+mn-cs"/>
              </a:defRPr>
            </a:lvl7pPr>
            <a:lvl8pPr marL="3200400" indent="0" algn="ctr" defTabSz="914400" rtl="0" eaLnBrk="1" latinLnBrk="0" hangingPunct="1">
              <a:spcBef>
                <a:spcPct val="20000"/>
              </a:spcBef>
              <a:buFont typeface="Courier New" pitchFamily="49" charset="0"/>
              <a:buNone/>
              <a:defRPr sz="1600" kern="1200">
                <a:solidFill>
                  <a:schemeClr val="tx1">
                    <a:tint val="75000"/>
                  </a:schemeClr>
                </a:solidFill>
                <a:latin typeface="+mj-lt"/>
                <a:ea typeface="+mn-ea"/>
                <a:cs typeface="+mn-cs"/>
              </a:defRPr>
            </a:lvl8pPr>
            <a:lvl9pPr marL="3657600" indent="0" algn="ctr" defTabSz="914400" rtl="0" eaLnBrk="1" latinLnBrk="0" hangingPunct="1">
              <a:spcBef>
                <a:spcPct val="20000"/>
              </a:spcBef>
              <a:buFont typeface="Arial" pitchFamily="34" charset="0"/>
              <a:buNone/>
              <a:defRPr sz="1600" kern="1200">
                <a:solidFill>
                  <a:schemeClr val="tx1">
                    <a:tint val="75000"/>
                  </a:schemeClr>
                </a:solidFill>
                <a:latin typeface="+mj-lt"/>
                <a:ea typeface="+mn-ea"/>
                <a:cs typeface="+mn-cs"/>
              </a:defRPr>
            </a:lvl9pPr>
          </a:lstStyle>
          <a:p>
            <a:r>
              <a:rPr lang="en-US" sz="2154" dirty="0">
                <a:solidFill>
                  <a:srgbClr val="C00000"/>
                </a:solidFill>
              </a:rPr>
              <a:t> </a:t>
            </a:r>
          </a:p>
          <a:p>
            <a:endParaRPr lang="en-US" sz="2154" dirty="0">
              <a:solidFill>
                <a:srgbClr val="C00000"/>
              </a:solidFill>
            </a:endParaRPr>
          </a:p>
          <a:p>
            <a:r>
              <a:rPr lang="en-US" sz="2100" dirty="0">
                <a:solidFill>
                  <a:srgbClr val="C00000"/>
                </a:solidFill>
              </a:rPr>
              <a:t>By</a:t>
            </a:r>
          </a:p>
          <a:p>
            <a:r>
              <a:rPr lang="en-IN" sz="2100" dirty="0">
                <a:solidFill>
                  <a:srgbClr val="C00000"/>
                </a:solidFill>
              </a:rPr>
              <a:t>YASH PAWAR</a:t>
            </a:r>
            <a:br>
              <a:rPr lang="en-IN" sz="2100" dirty="0">
                <a:solidFill>
                  <a:srgbClr val="C00000"/>
                </a:solidFill>
              </a:rPr>
            </a:br>
            <a:r>
              <a:rPr lang="en-IN" sz="2100" dirty="0">
                <a:solidFill>
                  <a:srgbClr val="C00000"/>
                </a:solidFill>
              </a:rPr>
              <a:t>VAIBHAVI PAWAR</a:t>
            </a:r>
            <a:br>
              <a:rPr lang="en-IN" sz="2100" dirty="0">
                <a:solidFill>
                  <a:srgbClr val="C00000"/>
                </a:solidFill>
              </a:rPr>
            </a:br>
            <a:r>
              <a:rPr lang="en-IN" sz="2100" dirty="0">
                <a:solidFill>
                  <a:srgbClr val="C00000"/>
                </a:solidFill>
              </a:rPr>
              <a:t>ABHISHEK PUJARI</a:t>
            </a:r>
            <a:br>
              <a:rPr lang="en-IN" sz="2100" dirty="0">
                <a:solidFill>
                  <a:srgbClr val="C00000"/>
                </a:solidFill>
              </a:rPr>
            </a:br>
            <a:r>
              <a:rPr lang="en-IN" sz="2100" dirty="0">
                <a:solidFill>
                  <a:srgbClr val="C00000"/>
                </a:solidFill>
              </a:rPr>
              <a:t>PRANALI WAGH</a:t>
            </a:r>
          </a:p>
          <a:p>
            <a:endParaRPr lang="en-IN" sz="2154" dirty="0">
              <a:solidFill>
                <a:srgbClr val="C00000"/>
              </a:solidFill>
            </a:endParaRPr>
          </a:p>
          <a:p>
            <a:r>
              <a:rPr lang="en-IN" sz="2154" dirty="0">
                <a:solidFill>
                  <a:srgbClr val="C00000"/>
                </a:solidFill>
              </a:rPr>
              <a:t>Guided by</a:t>
            </a:r>
          </a:p>
          <a:p>
            <a:r>
              <a:rPr lang="en-IN" sz="2154" dirty="0" err="1">
                <a:solidFill>
                  <a:srgbClr val="C00000"/>
                </a:solidFill>
              </a:rPr>
              <a:t>Dr.Mrs.K.S</a:t>
            </a:r>
            <a:r>
              <a:rPr lang="en-IN" sz="2154" err="1">
                <a:solidFill>
                  <a:srgbClr val="C00000"/>
                </a:solidFill>
              </a:rPr>
              <a:t>.</a:t>
            </a:r>
            <a:r>
              <a:rPr lang="en-IN" sz="2154">
                <a:solidFill>
                  <a:srgbClr val="C00000"/>
                </a:solidFill>
              </a:rPr>
              <a:t>Thakre</a:t>
            </a:r>
            <a:endParaRPr lang="en-IN" sz="2154" dirty="0">
              <a:solidFill>
                <a:srgbClr val="C00000"/>
              </a:solidFill>
            </a:endParaRPr>
          </a:p>
        </p:txBody>
      </p:sp>
      <p:pic>
        <p:nvPicPr>
          <p:cNvPr id="2097152" name="Picture 5"/>
          <p:cNvPicPr>
            <a:picLocks noChangeAspect="1"/>
          </p:cNvPicPr>
          <p:nvPr/>
        </p:nvPicPr>
        <p:blipFill>
          <a:blip r:embed="rId2"/>
          <a:stretch>
            <a:fillRect/>
          </a:stretch>
        </p:blipFill>
        <p:spPr>
          <a:xfrm>
            <a:off x="435997" y="426864"/>
            <a:ext cx="1475844" cy="1360865"/>
          </a:xfrm>
          <a:prstGeom prst="rect">
            <a:avLst/>
          </a:prstGeom>
        </p:spPr>
      </p:pic>
      <p:sp>
        <p:nvSpPr>
          <p:cNvPr id="1048610" name="Slide Number Placeholder 2"/>
          <p:cNvSpPr>
            <a:spLocks noGrp="1"/>
          </p:cNvSpPr>
          <p:nvPr>
            <p:ph type="sldNum" sz="quarter" idx="12"/>
          </p:nvPr>
        </p:nvSpPr>
        <p:spPr/>
        <p:txBody>
          <a:bodyPr/>
          <a:lstStyle/>
          <a:p>
            <a:fld id="{C90C1680-7C9D-4D16-8921-C4E82028E03C}" type="slidenum">
              <a:rPr lang="en-US" smtClean="0"/>
              <a:pPr/>
              <a:t>1</a:t>
            </a:fld>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38" name="Title 1"/>
          <p:cNvSpPr>
            <a:spLocks noGrp="1"/>
          </p:cNvSpPr>
          <p:nvPr>
            <p:ph type="title"/>
          </p:nvPr>
        </p:nvSpPr>
        <p:spPr>
          <a:xfrm>
            <a:off x="457200" y="-304800"/>
            <a:ext cx="7467600" cy="1143000"/>
          </a:xfrm>
        </p:spPr>
        <p:txBody>
          <a:bodyPr/>
          <a:lstStyle/>
          <a:p>
            <a:endParaRPr lang="en-US" dirty="0"/>
          </a:p>
        </p:txBody>
      </p:sp>
      <p:sp>
        <p:nvSpPr>
          <p:cNvPr id="1048639" name="Slide Number Placeholder 2"/>
          <p:cNvSpPr>
            <a:spLocks noGrp="1"/>
          </p:cNvSpPr>
          <p:nvPr>
            <p:ph type="sldNum" sz="quarter" idx="12"/>
          </p:nvPr>
        </p:nvSpPr>
        <p:spPr>
          <a:xfrm>
            <a:off x="4361688" y="1026372"/>
            <a:ext cx="457200" cy="441325"/>
          </a:xfrm>
          <a:prstGeom prst="rect">
            <a:avLst/>
          </a:prstGeom>
        </p:spPr>
        <p:txBody>
          <a:bodyPr vert="horz" lIns="45720" rIns="45720" anchor="ctr">
            <a:normAutofit/>
          </a:bodyPr>
          <a:lstStyle>
            <a:defPPr>
              <a:defRPr lang="en-US"/>
            </a:defPPr>
            <a:lvl1pPr marL="0" algn="ctr" defTabSz="914400" rtl="0" eaLnBrk="1" latinLnBrk="0" hangingPunct="1">
              <a:defRPr kumimoji="0" sz="1600" kern="1200">
                <a:solidFill>
                  <a:schemeClr val="accent3">
                    <a:shade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F15528-21DE-4FAA-801E-634DDDAF4B2B}" type="slidenum">
              <a:rPr lang="en-US" smtClean="0"/>
              <a:pPr/>
              <a:t>10</a:t>
            </a:fld>
            <a:endParaRPr lang="en-US"/>
          </a:p>
        </p:txBody>
      </p:sp>
      <p:graphicFrame>
        <p:nvGraphicFramePr>
          <p:cNvPr id="4194305" name="Content Placeholder 4"/>
          <p:cNvGraphicFramePr>
            <a:graphicFrameLocks noGrp="1"/>
          </p:cNvGraphicFramePr>
          <p:nvPr>
            <p:ph sz="quarter" idx="1"/>
            <p:extLst>
              <p:ext uri="{D42A27DB-BD31-4B8C-83A1-F6EECF244321}">
                <p14:modId xmlns:p14="http://schemas.microsoft.com/office/powerpoint/2010/main" val="623159236"/>
              </p:ext>
            </p:extLst>
          </p:nvPr>
        </p:nvGraphicFramePr>
        <p:xfrm>
          <a:off x="0" y="856735"/>
          <a:ext cx="9144002" cy="5519304"/>
        </p:xfrm>
        <a:graphic>
          <a:graphicData uri="http://schemas.openxmlformats.org/drawingml/2006/table">
            <a:tbl>
              <a:tblPr firstRow="1" bandRow="1">
                <a:tableStyleId>{5C22544A-7EE6-4342-B048-85BDC9FD1C3A}</a:tableStyleId>
              </a:tblPr>
              <a:tblGrid>
                <a:gridCol w="571500">
                  <a:extLst>
                    <a:ext uri="{9D8B030D-6E8A-4147-A177-3AD203B41FA5}">
                      <a16:colId xmlns:a16="http://schemas.microsoft.com/office/drawing/2014/main" xmlns="" val="20000"/>
                    </a:ext>
                  </a:extLst>
                </a:gridCol>
                <a:gridCol w="1469572">
                  <a:extLst>
                    <a:ext uri="{9D8B030D-6E8A-4147-A177-3AD203B41FA5}">
                      <a16:colId xmlns:a16="http://schemas.microsoft.com/office/drawing/2014/main" xmlns="" val="20001"/>
                    </a:ext>
                  </a:extLst>
                </a:gridCol>
                <a:gridCol w="3429000">
                  <a:extLst>
                    <a:ext uri="{9D8B030D-6E8A-4147-A177-3AD203B41FA5}">
                      <a16:colId xmlns:a16="http://schemas.microsoft.com/office/drawing/2014/main" xmlns="" val="20002"/>
                    </a:ext>
                  </a:extLst>
                </a:gridCol>
                <a:gridCol w="1632857">
                  <a:extLst>
                    <a:ext uri="{9D8B030D-6E8A-4147-A177-3AD203B41FA5}">
                      <a16:colId xmlns:a16="http://schemas.microsoft.com/office/drawing/2014/main" xmlns="" val="20003"/>
                    </a:ext>
                  </a:extLst>
                </a:gridCol>
                <a:gridCol w="2041073">
                  <a:extLst>
                    <a:ext uri="{9D8B030D-6E8A-4147-A177-3AD203B41FA5}">
                      <a16:colId xmlns:a16="http://schemas.microsoft.com/office/drawing/2014/main" xmlns="" val="20004"/>
                    </a:ext>
                  </a:extLst>
                </a:gridCol>
              </a:tblGrid>
              <a:tr h="1005595">
                <a:tc>
                  <a:txBody>
                    <a:bodyPr/>
                    <a:lstStyle/>
                    <a:p>
                      <a:pPr algn="ctr"/>
                      <a:r>
                        <a:rPr lang="en-US" sz="1400" b="0" dirty="0"/>
                        <a:t>Sr. No.</a:t>
                      </a:r>
                    </a:p>
                  </a:txBody>
                  <a:tcPr/>
                </a:tc>
                <a:tc>
                  <a:txBody>
                    <a:bodyPr/>
                    <a:lstStyle/>
                    <a:p>
                      <a:pPr algn="ctr"/>
                      <a:r>
                        <a:rPr lang="en-US" sz="1400" b="0" i="0" dirty="0"/>
                        <a:t>Reference paper name(year)</a:t>
                      </a:r>
                    </a:p>
                  </a:txBody>
                  <a:tcPr/>
                </a:tc>
                <a:tc>
                  <a:txBody>
                    <a:bodyPr/>
                    <a:lstStyle/>
                    <a:p>
                      <a:pPr algn="ctr"/>
                      <a:r>
                        <a:rPr lang="en-US" sz="1400" b="0" dirty="0"/>
                        <a:t>Seed Idea</a:t>
                      </a:r>
                    </a:p>
                  </a:txBody>
                  <a:tcPr/>
                </a:tc>
                <a:tc>
                  <a:txBody>
                    <a:bodyPr/>
                    <a:lstStyle/>
                    <a:p>
                      <a:pPr algn="ctr"/>
                      <a:r>
                        <a:rPr lang="en-US" sz="1400" b="0" dirty="0"/>
                        <a:t>Advantages</a:t>
                      </a:r>
                    </a:p>
                  </a:txBody>
                  <a:tcPr/>
                </a:tc>
                <a:tc>
                  <a:txBody>
                    <a:bodyPr/>
                    <a:lstStyle/>
                    <a:p>
                      <a:pPr algn="ctr"/>
                      <a:r>
                        <a:rPr lang="en-US" sz="1400" b="0" dirty="0"/>
                        <a:t>Disadvantages</a:t>
                      </a:r>
                    </a:p>
                  </a:txBody>
                  <a:tcPr/>
                </a:tc>
                <a:extLst>
                  <a:ext uri="{0D108BD9-81ED-4DB2-BD59-A6C34878D82A}">
                    <a16:rowId xmlns:a16="http://schemas.microsoft.com/office/drawing/2014/main" xmlns="" val="10000"/>
                  </a:ext>
                </a:extLst>
              </a:tr>
              <a:tr h="2209221">
                <a:tc>
                  <a:txBody>
                    <a:bodyPr/>
                    <a:lstStyle/>
                    <a:p>
                      <a:pPr algn="just"/>
                      <a:r>
                        <a:rPr lang="en-US" altLang="zh-CN" sz="1400" b="0" dirty="0">
                          <a:latin typeface="Times New Roman" pitchFamily="18" charset="0"/>
                          <a:cs typeface="Times New Roman" pitchFamily="18" charset="0"/>
                        </a:rPr>
                        <a:t>3</a:t>
                      </a:r>
                      <a:endParaRPr lang="zh-CN" altLang="en-US" sz="1400" dirty="0">
                        <a:latin typeface="Times New Roman" pitchFamily="18" charset="0"/>
                        <a:cs typeface="Times New Roman" pitchFamily="18" charset="0"/>
                      </a:endParaRPr>
                    </a:p>
                  </a:txBody>
                  <a:tcPr/>
                </a:tc>
                <a:tc>
                  <a:txBody>
                    <a:bodyPr/>
                    <a:lstStyle/>
                    <a:p>
                      <a:pPr algn="just"/>
                      <a:r>
                        <a:rPr lang="en-US" sz="1400" b="0" i="0" dirty="0">
                          <a:latin typeface="Times New Roman" pitchFamily="18" charset="0"/>
                          <a:cs typeface="Times New Roman" pitchFamily="18" charset="0"/>
                        </a:rPr>
                        <a:t>Implementation of Learning Management System Based on Cloud Computing</a:t>
                      </a:r>
                    </a:p>
                    <a:p>
                      <a:pPr algn="just"/>
                      <a:r>
                        <a:rPr lang="en-US" sz="1400" b="0" i="0" dirty="0">
                          <a:latin typeface="Times New Roman" pitchFamily="18" charset="0"/>
                          <a:cs typeface="Times New Roman" pitchFamily="18" charset="0"/>
                        </a:rPr>
                        <a:t>[2017]</a:t>
                      </a:r>
                    </a:p>
                  </a:txBody>
                  <a:tcPr/>
                </a:tc>
                <a:tc>
                  <a:txBody>
                    <a:bodyPr/>
                    <a:lstStyle/>
                    <a:p>
                      <a:pPr marL="0" algn="just" rtl="0" eaLnBrk="1" latinLnBrk="0" hangingPunct="1"/>
                      <a:r>
                        <a:rPr lang="en-US" sz="1400" dirty="0">
                          <a:latin typeface="Times New Roman" pitchFamily="18" charset="0"/>
                          <a:cs typeface="Times New Roman" pitchFamily="18" charset="0"/>
                        </a:rPr>
                        <a:t>The author has used  basic services of cloud like SaaS providing various software like learning system, examination system , PaaS providing on platform software like </a:t>
                      </a:r>
                      <a:r>
                        <a:rPr lang="en-US" sz="1400" dirty="0" err="1">
                          <a:latin typeface="Times New Roman" pitchFamily="18" charset="0"/>
                          <a:cs typeface="Times New Roman" pitchFamily="18" charset="0"/>
                        </a:rPr>
                        <a:t>MySQL</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Cfree</a:t>
                      </a:r>
                      <a:r>
                        <a:rPr lang="en-US" sz="1400" dirty="0">
                          <a:latin typeface="Times New Roman" pitchFamily="18" charset="0"/>
                          <a:cs typeface="Times New Roman" pitchFamily="18" charset="0"/>
                        </a:rPr>
                        <a:t>,</a:t>
                      </a:r>
                      <a:r>
                        <a:rPr lang="en-US" sz="1400" baseline="0" dirty="0">
                          <a:latin typeface="Times New Roman" pitchFamily="18" charset="0"/>
                          <a:cs typeface="Times New Roman" pitchFamily="18" charset="0"/>
                        </a:rPr>
                        <a:t> </a:t>
                      </a:r>
                      <a:r>
                        <a:rPr lang="en-US" sz="1400" dirty="0" err="1">
                          <a:latin typeface="Times New Roman" pitchFamily="18" charset="0"/>
                          <a:cs typeface="Times New Roman" pitchFamily="18" charset="0"/>
                        </a:rPr>
                        <a:t>oracle,IaaS</a:t>
                      </a:r>
                      <a:r>
                        <a:rPr lang="en-US" sz="1400" dirty="0">
                          <a:latin typeface="Times New Roman" pitchFamily="18" charset="0"/>
                          <a:cs typeface="Times New Roman" pitchFamily="18" charset="0"/>
                        </a:rPr>
                        <a:t> for providing different kinds of services in this learning model on open stack cloud computing systems using Microsoft ASP.net and SQL .  </a:t>
                      </a:r>
                    </a:p>
                    <a:p>
                      <a:pPr marL="0" algn="just" rtl="0" eaLnBrk="1" latinLnBrk="0" hangingPunct="1"/>
                      <a:endParaRPr lang="zh-CN" altLang="en-US" sz="1400" dirty="0">
                        <a:latin typeface="Times New Roman" pitchFamily="18" charset="0"/>
                        <a:cs typeface="Times New Roman" pitchFamily="18" charset="0"/>
                      </a:endParaRPr>
                    </a:p>
                  </a:txBody>
                  <a:tcPr/>
                </a:tc>
                <a:tc>
                  <a:txBody>
                    <a:bodyPr/>
                    <a:lstStyle/>
                    <a:p>
                      <a:pPr marL="342900" indent="-342900" algn="just">
                        <a:buFont typeface="+mj-lt"/>
                        <a:buAutoNum type="arabicPeriod"/>
                      </a:pPr>
                      <a:r>
                        <a:rPr lang="en-US" sz="1400" b="0" dirty="0">
                          <a:latin typeface="Times New Roman" pitchFamily="18" charset="0"/>
                          <a:cs typeface="Times New Roman" pitchFamily="18" charset="0"/>
                        </a:rPr>
                        <a:t>Efficient model </a:t>
                      </a:r>
                    </a:p>
                    <a:p>
                      <a:pPr marL="342900" indent="-342900" algn="just">
                        <a:buFont typeface="+mj-lt"/>
                        <a:buAutoNum type="arabicPeriod"/>
                      </a:pPr>
                      <a:r>
                        <a:rPr lang="en-US" sz="1400" b="0" dirty="0">
                          <a:latin typeface="Times New Roman" pitchFamily="18" charset="0"/>
                          <a:cs typeface="Times New Roman" pitchFamily="18" charset="0"/>
                        </a:rPr>
                        <a:t>On demand computer resources sharing </a:t>
                      </a:r>
                    </a:p>
                  </a:txBody>
                  <a:tcPr/>
                </a:tc>
                <a:tc>
                  <a:txBody>
                    <a:bodyPr/>
                    <a:lstStyle/>
                    <a:p>
                      <a:pPr marL="0" indent="0" algn="just">
                        <a:buFont typeface="+mj-lt"/>
                        <a:buNone/>
                      </a:pPr>
                      <a:r>
                        <a:rPr lang="en-US" altLang="en-US" sz="1400" dirty="0">
                          <a:latin typeface="Times New Roman" pitchFamily="18" charset="0"/>
                          <a:cs typeface="Times New Roman" pitchFamily="18" charset="0"/>
                        </a:rPr>
                        <a:t>Integrating these services is difficult </a:t>
                      </a:r>
                      <a:endParaRPr lang="zh-CN" altLang="en-US" sz="1400" dirty="0">
                        <a:latin typeface="Times New Roman" pitchFamily="18" charset="0"/>
                        <a:cs typeface="Times New Roman" pitchFamily="18" charset="0"/>
                      </a:endParaRPr>
                    </a:p>
                  </a:txBody>
                  <a:tcPr/>
                </a:tc>
                <a:extLst>
                  <a:ext uri="{0D108BD9-81ED-4DB2-BD59-A6C34878D82A}">
                    <a16:rowId xmlns:a16="http://schemas.microsoft.com/office/drawing/2014/main" xmlns="" val="10002"/>
                  </a:ext>
                </a:extLst>
              </a:tr>
              <a:tr h="2304488">
                <a:tc>
                  <a:txBody>
                    <a:bodyPr/>
                    <a:lstStyle/>
                    <a:p>
                      <a:pPr algn="just"/>
                      <a:r>
                        <a:rPr lang="en-US" altLang="zh-CN" sz="1400" dirty="0">
                          <a:latin typeface="Times New Roman" pitchFamily="18" charset="0"/>
                          <a:cs typeface="Times New Roman" pitchFamily="18" charset="0"/>
                        </a:rPr>
                        <a:t>4</a:t>
                      </a:r>
                      <a:endParaRPr lang="zh-CN" altLang="en-US" sz="1400" dirty="0">
                        <a:latin typeface="Times New Roman" pitchFamily="18" charset="0"/>
                        <a:cs typeface="Times New Roman" pitchFamily="18" charset="0"/>
                      </a:endParaRPr>
                    </a:p>
                  </a:txBody>
                  <a:tcPr/>
                </a:tc>
                <a:tc>
                  <a:txBody>
                    <a:bodyPr/>
                    <a:lstStyle/>
                    <a:p>
                      <a:pPr algn="just"/>
                      <a:r>
                        <a:rPr kumimoji="0" lang="en-US" sz="1400" kern="1200" baseline="0" dirty="0">
                          <a:solidFill>
                            <a:schemeClr val="dk1"/>
                          </a:solidFill>
                          <a:latin typeface="Times New Roman" pitchFamily="18" charset="0"/>
                          <a:ea typeface="+mn-ea"/>
                          <a:cs typeface="Times New Roman" pitchFamily="18" charset="0"/>
                        </a:rPr>
                        <a:t>Analysing e-Learning and Modern Learning Environments</a:t>
                      </a:r>
                      <a:endParaRPr lang="en-US" sz="1400" b="0" i="0" dirty="0">
                        <a:latin typeface="Times New Roman" pitchFamily="18" charset="0"/>
                        <a:cs typeface="Times New Roman" pitchFamily="18" charset="0"/>
                      </a:endParaRPr>
                    </a:p>
                  </a:txBody>
                  <a:tcPr/>
                </a:tc>
                <a:tc>
                  <a:txBody>
                    <a:bodyPr/>
                    <a:lstStyle/>
                    <a:p>
                      <a:pPr algn="just"/>
                      <a:r>
                        <a:rPr kumimoji="0" lang="en-US" sz="1400" kern="1200" baseline="0" dirty="0">
                          <a:solidFill>
                            <a:schemeClr val="dk1"/>
                          </a:solidFill>
                          <a:latin typeface="Times New Roman" pitchFamily="18" charset="0"/>
                          <a:ea typeface="+mn-ea"/>
                          <a:cs typeface="Times New Roman" pitchFamily="18" charset="0"/>
                        </a:rPr>
                        <a:t>e-learning makes it possible to study regardless of time and space. It may also provide new groups of students opportunities that are not available with other forms of education.</a:t>
                      </a:r>
                    </a:p>
                    <a:p>
                      <a:pPr algn="just"/>
                      <a:r>
                        <a:rPr kumimoji="0" lang="en-US" altLang="zh-CN" sz="1400" kern="1200" baseline="0" dirty="0">
                          <a:solidFill>
                            <a:schemeClr val="dk1"/>
                          </a:solidFill>
                          <a:latin typeface="Times New Roman" pitchFamily="18" charset="0"/>
                          <a:ea typeface="+mn-ea"/>
                          <a:cs typeface="Times New Roman" pitchFamily="18" charset="0"/>
                        </a:rPr>
                        <a:t>Algorithm: Traditional storage algorithm</a:t>
                      </a:r>
                      <a:endParaRPr lang="zh-CN" altLang="en-US" sz="1400" dirty="0">
                        <a:latin typeface="Times New Roman" pitchFamily="18" charset="0"/>
                        <a:cs typeface="Times New Roman" pitchFamily="18" charset="0"/>
                      </a:endParaRPr>
                    </a:p>
                  </a:txBody>
                  <a:tcPr/>
                </a:tc>
                <a:tc>
                  <a:txBody>
                    <a:bodyPr/>
                    <a:lstStyle/>
                    <a:p>
                      <a:pPr algn="just"/>
                      <a:r>
                        <a:rPr kumimoji="0" lang="en-US" sz="1400" kern="1200" baseline="0" dirty="0">
                          <a:solidFill>
                            <a:schemeClr val="dk1"/>
                          </a:solidFill>
                          <a:latin typeface="Times New Roman" pitchFamily="18" charset="0"/>
                          <a:ea typeface="+mn-ea"/>
                          <a:cs typeface="Times New Roman" pitchFamily="18" charset="0"/>
                        </a:rPr>
                        <a:t>1.helps in meeting new</a:t>
                      </a:r>
                    </a:p>
                    <a:p>
                      <a:pPr algn="just"/>
                      <a:r>
                        <a:rPr kumimoji="0" lang="en-US" sz="1400" kern="1200" baseline="0" dirty="0">
                          <a:solidFill>
                            <a:schemeClr val="dk1"/>
                          </a:solidFill>
                          <a:latin typeface="Times New Roman" pitchFamily="18" charset="0"/>
                          <a:ea typeface="+mn-ea"/>
                          <a:cs typeface="Times New Roman" pitchFamily="18" charset="0"/>
                        </a:rPr>
                        <a:t>2.People.</a:t>
                      </a:r>
                    </a:p>
                    <a:p>
                      <a:pPr algn="just"/>
                      <a:r>
                        <a:rPr kumimoji="0" lang="en-US" sz="1400" kern="1200" baseline="0" dirty="0">
                          <a:solidFill>
                            <a:schemeClr val="dk1"/>
                          </a:solidFill>
                          <a:latin typeface="Times New Roman" pitchFamily="18" charset="0"/>
                          <a:ea typeface="+mn-ea"/>
                          <a:cs typeface="Times New Roman" pitchFamily="18" charset="0"/>
                        </a:rPr>
                        <a:t>exchanging ideas between individual students and</a:t>
                      </a:r>
                    </a:p>
                    <a:p>
                      <a:pPr algn="just"/>
                      <a:r>
                        <a:rPr kumimoji="0" lang="en-US" sz="1400" kern="1200" baseline="0" dirty="0">
                          <a:solidFill>
                            <a:schemeClr val="dk1"/>
                          </a:solidFill>
                          <a:latin typeface="Times New Roman" pitchFamily="18" charset="0"/>
                          <a:ea typeface="+mn-ea"/>
                          <a:cs typeface="Times New Roman" pitchFamily="18" charset="0"/>
                        </a:rPr>
                        <a:t>student groups</a:t>
                      </a:r>
                      <a:endParaRPr lang="en-US" sz="1400" b="0" dirty="0">
                        <a:latin typeface="Times New Roman" pitchFamily="18" charset="0"/>
                        <a:cs typeface="Times New Roman" pitchFamily="18" charset="0"/>
                      </a:endParaRPr>
                    </a:p>
                  </a:txBody>
                  <a:tcPr/>
                </a:tc>
                <a:tc>
                  <a:txBody>
                    <a:bodyPr/>
                    <a:lstStyle/>
                    <a:p>
                      <a:pPr algn="just"/>
                      <a:r>
                        <a:rPr kumimoji="0" lang="en-US" sz="1400" kern="1200" baseline="0" dirty="0">
                          <a:solidFill>
                            <a:schemeClr val="dk1"/>
                          </a:solidFill>
                          <a:latin typeface="Times New Roman" pitchFamily="18" charset="0"/>
                          <a:ea typeface="+mn-ea"/>
                          <a:cs typeface="Times New Roman" pitchFamily="18" charset="0"/>
                        </a:rPr>
                        <a:t>e-learning has failed to</a:t>
                      </a:r>
                    </a:p>
                    <a:p>
                      <a:pPr algn="just"/>
                      <a:r>
                        <a:rPr kumimoji="0" lang="en-US" sz="1400" kern="1200" baseline="0" dirty="0">
                          <a:solidFill>
                            <a:schemeClr val="dk1"/>
                          </a:solidFill>
                          <a:latin typeface="Times New Roman" pitchFamily="18" charset="0"/>
                          <a:ea typeface="+mn-ea"/>
                          <a:cs typeface="Times New Roman" pitchFamily="18" charset="0"/>
                        </a:rPr>
                        <a:t>satisfy the needs of a mobile user</a:t>
                      </a:r>
                      <a:endParaRPr lang="zh-CN" altLang="en-US" sz="1400" dirty="0">
                        <a:latin typeface="Times New Roman" pitchFamily="18" charset="0"/>
                        <a:cs typeface="Times New Roman" pitchFamily="18" charset="0"/>
                      </a:endParaRPr>
                    </a:p>
                  </a:txBody>
                  <a:tcPr/>
                </a:tc>
                <a:extLst>
                  <a:ext uri="{0D108BD9-81ED-4DB2-BD59-A6C34878D82A}">
                    <a16:rowId xmlns:a16="http://schemas.microsoft.com/office/drawing/2014/main" xmlns="" val="10003"/>
                  </a:ext>
                </a:extLst>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61162C9-C7AC-42E6-AA28-CAE7692A4DDE}"/>
              </a:ext>
            </a:extLst>
          </p:cNvPr>
          <p:cNvSpPr>
            <a:spLocks noGrp="1"/>
          </p:cNvSpPr>
          <p:nvPr>
            <p:ph type="title"/>
          </p:nvPr>
        </p:nvSpPr>
        <p:spPr/>
        <p:txBody>
          <a:bodyPr/>
          <a:lstStyle/>
          <a:p>
            <a:r>
              <a:rPr lang="en-US" dirty="0"/>
              <a:t>Disadvantages of Google Drive</a:t>
            </a:r>
            <a:endParaRPr lang="en-IN" dirty="0"/>
          </a:p>
        </p:txBody>
      </p:sp>
      <p:sp>
        <p:nvSpPr>
          <p:cNvPr id="3" name="Content Placeholder 2">
            <a:extLst>
              <a:ext uri="{FF2B5EF4-FFF2-40B4-BE49-F238E27FC236}">
                <a16:creationId xmlns:a16="http://schemas.microsoft.com/office/drawing/2014/main" xmlns="" id="{BC82C5DA-3EEE-4570-A627-7F274E2BE0D4}"/>
              </a:ext>
            </a:extLst>
          </p:cNvPr>
          <p:cNvSpPr>
            <a:spLocks noGrp="1"/>
          </p:cNvSpPr>
          <p:nvPr>
            <p:ph sz="quarter" idx="1"/>
          </p:nvPr>
        </p:nvSpPr>
        <p:spPr/>
        <p:txBody>
          <a:bodyPr/>
          <a:lstStyle/>
          <a:p>
            <a:pPr marL="0" indent="0">
              <a:buNone/>
            </a:pPr>
            <a:r>
              <a:rPr lang="en-US" dirty="0"/>
              <a:t> </a:t>
            </a:r>
            <a:r>
              <a:rPr lang="en-US" sz="3200" dirty="0">
                <a:latin typeface="Times New Roman" pitchFamily="18" charset="0"/>
                <a:cs typeface="Times New Roman" pitchFamily="18" charset="0"/>
              </a:rPr>
              <a:t>Hackers hack or remove the important data or they install virus into your server and your files are gone.</a:t>
            </a:r>
          </a:p>
          <a:p>
            <a:pPr marL="0" indent="0">
              <a:buNone/>
            </a:pPr>
            <a:r>
              <a:rPr lang="en-US" sz="3200" dirty="0">
                <a:latin typeface="Times New Roman" pitchFamily="18" charset="0"/>
                <a:cs typeface="Times New Roman" pitchFamily="18" charset="0"/>
              </a:rPr>
              <a:t>Uploading the data on the Google Drive, during the uploading process as there are no solid security measures taken the data might be hacked.</a:t>
            </a:r>
          </a:p>
          <a:p>
            <a:pPr marL="0" indent="0">
              <a:buNone/>
            </a:pPr>
            <a:endParaRPr lang="en-US" sz="3200" dirty="0">
              <a:latin typeface="Times New Roman" pitchFamily="18" charset="0"/>
              <a:cs typeface="Times New Roman" pitchFamily="18" charset="0"/>
            </a:endParaRPr>
          </a:p>
        </p:txBody>
      </p:sp>
      <p:sp>
        <p:nvSpPr>
          <p:cNvPr id="4" name="Slide Number Placeholder 3">
            <a:extLst>
              <a:ext uri="{FF2B5EF4-FFF2-40B4-BE49-F238E27FC236}">
                <a16:creationId xmlns:a16="http://schemas.microsoft.com/office/drawing/2014/main" xmlns="" id="{0B4B7AC8-8444-42E4-B539-1856E5530350}"/>
              </a:ext>
            </a:extLst>
          </p:cNvPr>
          <p:cNvSpPr>
            <a:spLocks noGrp="1"/>
          </p:cNvSpPr>
          <p:nvPr>
            <p:ph type="sldNum" sz="quarter" idx="15"/>
          </p:nvPr>
        </p:nvSpPr>
        <p:spPr/>
        <p:txBody>
          <a:bodyPr/>
          <a:lstStyle/>
          <a:p>
            <a:fld id="{B6F15528-21DE-4FAA-801E-634DDDAF4B2B}" type="slidenum">
              <a:rPr lang="en-US" smtClean="0"/>
              <a:pPr/>
              <a:t>11</a:t>
            </a:fld>
            <a:endParaRPr lang="en-US"/>
          </a:p>
        </p:txBody>
      </p:sp>
    </p:spTree>
    <p:extLst>
      <p:ext uri="{BB962C8B-B14F-4D97-AF65-F5344CB8AC3E}">
        <p14:creationId xmlns:p14="http://schemas.microsoft.com/office/powerpoint/2010/main" val="35037303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1262317-AD85-4F49-B0E3-E97A0F169C56}"/>
              </a:ext>
            </a:extLst>
          </p:cNvPr>
          <p:cNvSpPr>
            <a:spLocks noGrp="1"/>
          </p:cNvSpPr>
          <p:nvPr>
            <p:ph type="title"/>
          </p:nvPr>
        </p:nvSpPr>
        <p:spPr/>
        <p:txBody>
          <a:bodyPr/>
          <a:lstStyle/>
          <a:p>
            <a:r>
              <a:rPr lang="en-US" dirty="0"/>
              <a:t>Project Modules</a:t>
            </a:r>
            <a:endParaRPr lang="en-IN" dirty="0"/>
          </a:p>
        </p:txBody>
      </p:sp>
      <p:sp>
        <p:nvSpPr>
          <p:cNvPr id="3" name="Content Placeholder 2">
            <a:extLst>
              <a:ext uri="{FF2B5EF4-FFF2-40B4-BE49-F238E27FC236}">
                <a16:creationId xmlns:a16="http://schemas.microsoft.com/office/drawing/2014/main" xmlns="" id="{EF7788DD-0064-4C99-8D72-3D61E4A581E3}"/>
              </a:ext>
            </a:extLst>
          </p:cNvPr>
          <p:cNvSpPr>
            <a:spLocks noGrp="1"/>
          </p:cNvSpPr>
          <p:nvPr>
            <p:ph sz="quarter" idx="1"/>
          </p:nvPr>
        </p:nvSpPr>
        <p:spPr/>
        <p:txBody>
          <a:bodyPr>
            <a:normAutofit fontScale="92500" lnSpcReduction="10000"/>
          </a:bodyPr>
          <a:lstStyle/>
          <a:p>
            <a:r>
              <a:rPr lang="en-US" dirty="0">
                <a:latin typeface="Times New Roman" pitchFamily="18" charset="0"/>
                <a:cs typeface="Times New Roman" pitchFamily="18" charset="0"/>
              </a:rPr>
              <a:t>Student Login</a:t>
            </a:r>
          </a:p>
          <a:p>
            <a:r>
              <a:rPr lang="en-US" dirty="0">
                <a:latin typeface="Times New Roman" pitchFamily="18" charset="0"/>
                <a:cs typeface="Times New Roman" pitchFamily="18" charset="0"/>
              </a:rPr>
              <a:t>Teacher Login</a:t>
            </a:r>
          </a:p>
          <a:p>
            <a:r>
              <a:rPr lang="en-US" dirty="0">
                <a:latin typeface="Times New Roman" pitchFamily="18" charset="0"/>
                <a:cs typeface="Times New Roman" pitchFamily="18" charset="0"/>
              </a:rPr>
              <a:t>Classification of data using K nearest neighbor(KNN)Algorithm</a:t>
            </a:r>
          </a:p>
          <a:p>
            <a:r>
              <a:rPr lang="en-US" dirty="0">
                <a:latin typeface="Times New Roman" pitchFamily="18" charset="0"/>
                <a:cs typeface="Times New Roman" pitchFamily="18" charset="0"/>
              </a:rPr>
              <a:t>Data uploaded by teacher on AWS Cloud</a:t>
            </a:r>
          </a:p>
          <a:p>
            <a:r>
              <a:rPr lang="en-US" dirty="0">
                <a:latin typeface="Times New Roman" pitchFamily="18" charset="0"/>
                <a:cs typeface="Times New Roman" pitchFamily="18" charset="0"/>
              </a:rPr>
              <a:t>Data encrypted using Advanced Encryption Standard(AES)Algorithm</a:t>
            </a:r>
          </a:p>
          <a:p>
            <a:r>
              <a:rPr lang="en-US" dirty="0">
                <a:latin typeface="Times New Roman" pitchFamily="18" charset="0"/>
                <a:cs typeface="Times New Roman" pitchFamily="18" charset="0"/>
              </a:rPr>
              <a:t>Digital Signature for each file is generated using </a:t>
            </a:r>
          </a:p>
          <a:p>
            <a:pPr marL="0" indent="0">
              <a:buNone/>
            </a:pPr>
            <a:r>
              <a:rPr lang="en-US" dirty="0">
                <a:latin typeface="Times New Roman" pitchFamily="18" charset="0"/>
                <a:cs typeface="Times New Roman" pitchFamily="18" charset="0"/>
              </a:rPr>
              <a:t>   Elliptical Curve Cryptography(ECC)Algorithm</a:t>
            </a:r>
          </a:p>
          <a:p>
            <a:r>
              <a:rPr lang="en-US" dirty="0">
                <a:latin typeface="Times New Roman" pitchFamily="18" charset="0"/>
                <a:cs typeface="Times New Roman" pitchFamily="18" charset="0"/>
              </a:rPr>
              <a:t>Student enters accurate key to download the file</a:t>
            </a:r>
          </a:p>
          <a:p>
            <a:r>
              <a:rPr lang="en-US" dirty="0">
                <a:latin typeface="Times New Roman" pitchFamily="18" charset="0"/>
                <a:cs typeface="Times New Roman" pitchFamily="18" charset="0"/>
              </a:rPr>
              <a:t>Data decrypted using Advanced Encryption Standard(AES)Algorithm</a:t>
            </a:r>
          </a:p>
          <a:p>
            <a:r>
              <a:rPr lang="en-US" dirty="0">
                <a:latin typeface="Times New Roman" pitchFamily="18" charset="0"/>
                <a:cs typeface="Times New Roman" pitchFamily="18" charset="0"/>
              </a:rPr>
              <a:t>Logout</a:t>
            </a:r>
          </a:p>
          <a:p>
            <a:endParaRPr lang="en-US" dirty="0"/>
          </a:p>
          <a:p>
            <a:endParaRPr lang="en-US" dirty="0"/>
          </a:p>
          <a:p>
            <a:pPr marL="0" indent="0">
              <a:buNone/>
            </a:pPr>
            <a:endParaRPr lang="en-US" dirty="0"/>
          </a:p>
          <a:p>
            <a:pPr marL="0" indent="0">
              <a:buNone/>
            </a:pPr>
            <a:endParaRPr lang="en-US" dirty="0"/>
          </a:p>
          <a:p>
            <a:endParaRPr lang="en-US" dirty="0"/>
          </a:p>
          <a:p>
            <a:endParaRPr lang="en-IN" dirty="0"/>
          </a:p>
        </p:txBody>
      </p:sp>
      <p:sp>
        <p:nvSpPr>
          <p:cNvPr id="4" name="Slide Number Placeholder 3">
            <a:extLst>
              <a:ext uri="{FF2B5EF4-FFF2-40B4-BE49-F238E27FC236}">
                <a16:creationId xmlns:a16="http://schemas.microsoft.com/office/drawing/2014/main" xmlns="" id="{003EF2FF-091F-4D42-A673-3F7F904C5276}"/>
              </a:ext>
            </a:extLst>
          </p:cNvPr>
          <p:cNvSpPr>
            <a:spLocks noGrp="1"/>
          </p:cNvSpPr>
          <p:nvPr>
            <p:ph type="sldNum" sz="quarter" idx="15"/>
          </p:nvPr>
        </p:nvSpPr>
        <p:spPr/>
        <p:txBody>
          <a:bodyPr/>
          <a:lstStyle/>
          <a:p>
            <a:fld id="{B6F15528-21DE-4FAA-801E-634DDDAF4B2B}" type="slidenum">
              <a:rPr lang="en-US" smtClean="0"/>
              <a:pPr/>
              <a:t>12</a:t>
            </a:fld>
            <a:endParaRPr lang="en-US"/>
          </a:p>
        </p:txBody>
      </p:sp>
    </p:spTree>
    <p:extLst>
      <p:ext uri="{BB962C8B-B14F-4D97-AF65-F5344CB8AC3E}">
        <p14:creationId xmlns:p14="http://schemas.microsoft.com/office/powerpoint/2010/main" val="23936516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933B987-0B8D-46D3-9D87-5C27912C602E}"/>
              </a:ext>
            </a:extLst>
          </p:cNvPr>
          <p:cNvSpPr>
            <a:spLocks noGrp="1"/>
          </p:cNvSpPr>
          <p:nvPr>
            <p:ph type="title"/>
          </p:nvPr>
        </p:nvSpPr>
        <p:spPr/>
        <p:txBody>
          <a:bodyPr/>
          <a:lstStyle/>
          <a:p>
            <a:r>
              <a:rPr lang="en-US" dirty="0"/>
              <a:t>AES (Advanced Encryption Standard)Algorithm</a:t>
            </a:r>
            <a:endParaRPr lang="en-IN" dirty="0"/>
          </a:p>
        </p:txBody>
      </p:sp>
      <p:sp>
        <p:nvSpPr>
          <p:cNvPr id="3" name="Content Placeholder 2">
            <a:extLst>
              <a:ext uri="{FF2B5EF4-FFF2-40B4-BE49-F238E27FC236}">
                <a16:creationId xmlns:a16="http://schemas.microsoft.com/office/drawing/2014/main" xmlns="" id="{FED6312D-1E28-4709-9AFF-9638EAB5847E}"/>
              </a:ext>
            </a:extLst>
          </p:cNvPr>
          <p:cNvSpPr>
            <a:spLocks noGrp="1"/>
          </p:cNvSpPr>
          <p:nvPr>
            <p:ph sz="quarter" idx="1"/>
          </p:nvPr>
        </p:nvSpPr>
        <p:spPr/>
        <p:txBody>
          <a:bodyPr>
            <a:normAutofit fontScale="55000" lnSpcReduction="20000"/>
          </a:bodyPr>
          <a:lstStyle/>
          <a:p>
            <a:pPr>
              <a:lnSpc>
                <a:spcPct val="170000"/>
              </a:lnSpc>
            </a:pPr>
            <a:r>
              <a:rPr lang="en-US" altLang="en-US" sz="2500" dirty="0">
                <a:latin typeface="Times New Roman" pitchFamily="18" charset="0"/>
                <a:cs typeface="Times New Roman" pitchFamily="18" charset="0"/>
              </a:rPr>
              <a:t>AES(</a:t>
            </a:r>
            <a:r>
              <a:rPr lang="en-US" sz="2500" dirty="0">
                <a:latin typeface="Times New Roman" pitchFamily="18" charset="0"/>
                <a:cs typeface="Times New Roman" pitchFamily="18" charset="0"/>
              </a:rPr>
              <a:t>Advanced Encryption Standard</a:t>
            </a:r>
            <a:r>
              <a:rPr lang="en-US" altLang="en-US" sz="2500" dirty="0">
                <a:latin typeface="Times New Roman" pitchFamily="18" charset="0"/>
                <a:cs typeface="Times New Roman" pitchFamily="18" charset="0"/>
              </a:rPr>
              <a:t>):-</a:t>
            </a:r>
            <a:r>
              <a:rPr lang="en-US" sz="2500" dirty="0">
                <a:latin typeface="Times New Roman" pitchFamily="18" charset="0"/>
                <a:cs typeface="Times New Roman" pitchFamily="18" charset="0"/>
              </a:rPr>
              <a:t>The more popular and widely adopted symmetric encryption algorithm likely to be encountered nowadays is the Advanced Encryption Standard (AES). It is found at least six time faster than triple DES.</a:t>
            </a:r>
          </a:p>
          <a:p>
            <a:pPr>
              <a:lnSpc>
                <a:spcPct val="170000"/>
              </a:lnSpc>
            </a:pPr>
            <a:r>
              <a:rPr lang="en-US" sz="2500" dirty="0">
                <a:latin typeface="Times New Roman" pitchFamily="18" charset="0"/>
                <a:cs typeface="Times New Roman" pitchFamily="18" charset="0"/>
              </a:rPr>
              <a:t>A replacement for DES was needed as its key size was too small. With increasing computing power, it was considered vulnerable against exhaustive key search attack. Triple DES was designed to overcome this drawback but it was found slow.</a:t>
            </a:r>
          </a:p>
          <a:p>
            <a:pPr>
              <a:lnSpc>
                <a:spcPct val="170000"/>
              </a:lnSpc>
              <a:buNone/>
            </a:pPr>
            <a:endParaRPr lang="en-US" sz="2500" dirty="0">
              <a:latin typeface="Times New Roman" pitchFamily="18" charset="0"/>
              <a:cs typeface="Times New Roman" pitchFamily="18" charset="0"/>
            </a:endParaRPr>
          </a:p>
          <a:p>
            <a:pPr>
              <a:lnSpc>
                <a:spcPct val="170000"/>
              </a:lnSpc>
              <a:buFont typeface="Arial" pitchFamily="34" charset="0"/>
              <a:buChar char="•"/>
            </a:pPr>
            <a:r>
              <a:rPr lang="en-US" sz="2500" dirty="0">
                <a:latin typeface="Times New Roman" pitchFamily="18" charset="0"/>
                <a:cs typeface="Times New Roman" pitchFamily="18" charset="0"/>
              </a:rPr>
              <a:t>The features of AES are as follows :-</a:t>
            </a:r>
          </a:p>
          <a:p>
            <a:pPr>
              <a:lnSpc>
                <a:spcPct val="170000"/>
              </a:lnSpc>
              <a:buFont typeface="Arial" pitchFamily="34" charset="0"/>
              <a:buChar char="•"/>
            </a:pPr>
            <a:r>
              <a:rPr lang="en-US" sz="2500" dirty="0">
                <a:latin typeface="Times New Roman" pitchFamily="18" charset="0"/>
                <a:cs typeface="Times New Roman" pitchFamily="18" charset="0"/>
              </a:rPr>
              <a:t>Symmetric key symmetric block cipher</a:t>
            </a:r>
          </a:p>
          <a:p>
            <a:pPr>
              <a:lnSpc>
                <a:spcPct val="170000"/>
              </a:lnSpc>
              <a:buFont typeface="Arial" pitchFamily="34" charset="0"/>
              <a:buChar char="•"/>
            </a:pPr>
            <a:r>
              <a:rPr lang="en-US" sz="2500" dirty="0">
                <a:latin typeface="Times New Roman" pitchFamily="18" charset="0"/>
                <a:cs typeface="Times New Roman" pitchFamily="18" charset="0"/>
              </a:rPr>
              <a:t>128-bit data, 128/192/256-bit keys</a:t>
            </a:r>
          </a:p>
          <a:p>
            <a:pPr>
              <a:lnSpc>
                <a:spcPct val="170000"/>
              </a:lnSpc>
              <a:buFont typeface="Arial" pitchFamily="34" charset="0"/>
              <a:buChar char="•"/>
            </a:pPr>
            <a:r>
              <a:rPr lang="en-US" sz="2500" dirty="0">
                <a:latin typeface="Times New Roman" pitchFamily="18" charset="0"/>
                <a:cs typeface="Times New Roman" pitchFamily="18" charset="0"/>
              </a:rPr>
              <a:t>Stronger and faster than Triple-DES</a:t>
            </a:r>
          </a:p>
          <a:p>
            <a:pPr>
              <a:lnSpc>
                <a:spcPct val="170000"/>
              </a:lnSpc>
              <a:buFont typeface="Arial" pitchFamily="34" charset="0"/>
              <a:buChar char="•"/>
            </a:pPr>
            <a:r>
              <a:rPr lang="en-US" sz="2500" dirty="0">
                <a:latin typeface="Times New Roman" pitchFamily="18" charset="0"/>
                <a:cs typeface="Times New Roman" pitchFamily="18" charset="0"/>
              </a:rPr>
              <a:t>Provide full specification and design details</a:t>
            </a:r>
          </a:p>
          <a:p>
            <a:pPr>
              <a:lnSpc>
                <a:spcPct val="170000"/>
              </a:lnSpc>
              <a:buFont typeface="Arial" pitchFamily="34" charset="0"/>
              <a:buChar char="•"/>
            </a:pPr>
            <a:r>
              <a:rPr lang="en-US" sz="2500" dirty="0">
                <a:latin typeface="Times New Roman" pitchFamily="18" charset="0"/>
                <a:cs typeface="Times New Roman" pitchFamily="18" charset="0"/>
              </a:rPr>
              <a:t>Software implementable in C and Java</a:t>
            </a:r>
          </a:p>
          <a:p>
            <a:pPr>
              <a:lnSpc>
                <a:spcPct val="160000"/>
              </a:lnSpc>
            </a:pPr>
            <a:endParaRPr lang="en-US" altLang="en-US" sz="2800" dirty="0">
              <a:latin typeface="Times New Roman" pitchFamily="18" charset="0"/>
              <a:cs typeface="Times New Roman" pitchFamily="18" charset="0"/>
            </a:endParaRPr>
          </a:p>
          <a:p>
            <a:endParaRPr lang="en-IN" dirty="0"/>
          </a:p>
        </p:txBody>
      </p:sp>
      <p:sp>
        <p:nvSpPr>
          <p:cNvPr id="4" name="Slide Number Placeholder 3">
            <a:extLst>
              <a:ext uri="{FF2B5EF4-FFF2-40B4-BE49-F238E27FC236}">
                <a16:creationId xmlns:a16="http://schemas.microsoft.com/office/drawing/2014/main" xmlns="" id="{EB226E02-BECD-4818-8E76-1F3A10E850DE}"/>
              </a:ext>
            </a:extLst>
          </p:cNvPr>
          <p:cNvSpPr>
            <a:spLocks noGrp="1"/>
          </p:cNvSpPr>
          <p:nvPr>
            <p:ph type="sldNum" sz="quarter" idx="15"/>
          </p:nvPr>
        </p:nvSpPr>
        <p:spPr/>
        <p:txBody>
          <a:bodyPr/>
          <a:lstStyle/>
          <a:p>
            <a:fld id="{B6F15528-21DE-4FAA-801E-634DDDAF4B2B}" type="slidenum">
              <a:rPr lang="en-US" smtClean="0"/>
              <a:pPr/>
              <a:t>13</a:t>
            </a:fld>
            <a:endParaRPr lang="en-US"/>
          </a:p>
        </p:txBody>
      </p:sp>
    </p:spTree>
    <p:extLst>
      <p:ext uri="{BB962C8B-B14F-4D97-AF65-F5344CB8AC3E}">
        <p14:creationId xmlns:p14="http://schemas.microsoft.com/office/powerpoint/2010/main" val="25656773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B174FBA-FA7D-446E-9860-FA3302D991C4}"/>
              </a:ext>
            </a:extLst>
          </p:cNvPr>
          <p:cNvSpPr>
            <a:spLocks noGrp="1"/>
          </p:cNvSpPr>
          <p:nvPr>
            <p:ph type="title"/>
          </p:nvPr>
        </p:nvSpPr>
        <p:spPr/>
        <p:txBody>
          <a:bodyPr/>
          <a:lstStyle/>
          <a:p>
            <a:r>
              <a:rPr lang="en-US" dirty="0"/>
              <a:t>Pseudo Code For AES Algorithm</a:t>
            </a:r>
            <a:endParaRPr lang="en-IN" dirty="0"/>
          </a:p>
        </p:txBody>
      </p:sp>
      <p:sp>
        <p:nvSpPr>
          <p:cNvPr id="3" name="Content Placeholder 2">
            <a:extLst>
              <a:ext uri="{FF2B5EF4-FFF2-40B4-BE49-F238E27FC236}">
                <a16:creationId xmlns:a16="http://schemas.microsoft.com/office/drawing/2014/main" xmlns="" id="{4379CDC4-CF5A-4EB8-96A1-034B40376929}"/>
              </a:ext>
            </a:extLst>
          </p:cNvPr>
          <p:cNvSpPr>
            <a:spLocks noGrp="1"/>
          </p:cNvSpPr>
          <p:nvPr>
            <p:ph sz="quarter" idx="1"/>
          </p:nvPr>
        </p:nvSpPr>
        <p:spPr/>
        <p:txBody>
          <a:bodyPr>
            <a:normAutofit fontScale="85000" lnSpcReduction="10000"/>
          </a:bodyPr>
          <a:lstStyle/>
          <a:p>
            <a:pPr>
              <a:lnSpc>
                <a:spcPct val="160000"/>
              </a:lnSpc>
              <a:buFont typeface="Arial" charset="0"/>
              <a:buNone/>
            </a:pPr>
            <a:r>
              <a:rPr lang="en-US" altLang="en-US" dirty="0">
                <a:cs typeface="Times New Roman" pitchFamily="18" charset="0"/>
              </a:rPr>
              <a:t>	</a:t>
            </a:r>
            <a:r>
              <a:rPr lang="en-US" altLang="en-US" dirty="0" err="1">
                <a:latin typeface="Times New Roman" pitchFamily="18" charset="0"/>
                <a:cs typeface="Times New Roman" pitchFamily="18" charset="0"/>
              </a:rPr>
              <a:t>AddRoundKey</a:t>
            </a:r>
            <a:r>
              <a:rPr lang="en-US" altLang="en-US" dirty="0">
                <a:latin typeface="Times New Roman" pitchFamily="18" charset="0"/>
                <a:cs typeface="Times New Roman" pitchFamily="18" charset="0"/>
              </a:rPr>
              <a:t>(</a:t>
            </a:r>
            <a:r>
              <a:rPr lang="en-US" altLang="en-US" dirty="0" err="1">
                <a:latin typeface="Times New Roman" pitchFamily="18" charset="0"/>
                <a:cs typeface="Times New Roman" pitchFamily="18" charset="0"/>
              </a:rPr>
              <a:t>State,&amp;w</a:t>
            </a:r>
            <a:r>
              <a:rPr lang="en-US" altLang="en-US" dirty="0">
                <a:latin typeface="Times New Roman" pitchFamily="18" charset="0"/>
                <a:cs typeface="Times New Roman" pitchFamily="18" charset="0"/>
              </a:rPr>
              <a:t>[0])</a:t>
            </a:r>
          </a:p>
          <a:p>
            <a:pPr>
              <a:lnSpc>
                <a:spcPct val="160000"/>
              </a:lnSpc>
              <a:buFont typeface="Arial" charset="0"/>
              <a:buNone/>
            </a:pPr>
            <a:r>
              <a:rPr lang="en-US" altLang="en-US" dirty="0">
                <a:latin typeface="Times New Roman" pitchFamily="18" charset="0"/>
                <a:cs typeface="Times New Roman" pitchFamily="18" charset="0"/>
              </a:rPr>
              <a:t>		for </a:t>
            </a:r>
            <a:r>
              <a:rPr lang="en-US" altLang="en-US" dirty="0" err="1">
                <a:latin typeface="Times New Roman" pitchFamily="18" charset="0"/>
                <a:cs typeface="Times New Roman" pitchFamily="18" charset="0"/>
              </a:rPr>
              <a:t>i</a:t>
            </a:r>
            <a:r>
              <a:rPr lang="en-US" altLang="en-US" dirty="0">
                <a:latin typeface="Times New Roman" pitchFamily="18" charset="0"/>
                <a:cs typeface="Times New Roman" pitchFamily="18" charset="0"/>
              </a:rPr>
              <a:t>=1 step 1 to 9</a:t>
            </a:r>
          </a:p>
          <a:p>
            <a:pPr>
              <a:lnSpc>
                <a:spcPct val="160000"/>
              </a:lnSpc>
              <a:buFont typeface="Arial" charset="0"/>
              <a:buNone/>
            </a:pPr>
            <a:r>
              <a:rPr lang="en-US" altLang="en-US" dirty="0">
                <a:latin typeface="Times New Roman" pitchFamily="18" charset="0"/>
                <a:cs typeface="Times New Roman" pitchFamily="18" charset="0"/>
              </a:rPr>
              <a:t>		</a:t>
            </a:r>
            <a:r>
              <a:rPr lang="en-US" altLang="en-US" dirty="0" err="1">
                <a:latin typeface="Times New Roman" pitchFamily="18" charset="0"/>
                <a:cs typeface="Times New Roman" pitchFamily="18" charset="0"/>
              </a:rPr>
              <a:t>subBytes</a:t>
            </a:r>
            <a:r>
              <a:rPr lang="en-US" altLang="en-US" dirty="0">
                <a:latin typeface="Times New Roman" pitchFamily="18" charset="0"/>
                <a:cs typeface="Times New Roman" pitchFamily="18" charset="0"/>
              </a:rPr>
              <a:t>(state)</a:t>
            </a:r>
          </a:p>
          <a:p>
            <a:pPr>
              <a:lnSpc>
                <a:spcPct val="160000"/>
              </a:lnSpc>
              <a:buFont typeface="Arial" charset="0"/>
              <a:buNone/>
            </a:pPr>
            <a:r>
              <a:rPr lang="en-US" altLang="en-US" dirty="0">
                <a:latin typeface="Times New Roman" pitchFamily="18" charset="0"/>
                <a:cs typeface="Times New Roman" pitchFamily="18" charset="0"/>
              </a:rPr>
              <a:t>		</a:t>
            </a:r>
            <a:r>
              <a:rPr lang="en-US" altLang="en-US" dirty="0" err="1">
                <a:latin typeface="Times New Roman" pitchFamily="18" charset="0"/>
                <a:cs typeface="Times New Roman" pitchFamily="18" charset="0"/>
              </a:rPr>
              <a:t>shiftrows</a:t>
            </a:r>
            <a:r>
              <a:rPr lang="en-US" altLang="en-US" dirty="0">
                <a:latin typeface="Times New Roman" pitchFamily="18" charset="0"/>
                <a:cs typeface="Times New Roman" pitchFamily="18" charset="0"/>
              </a:rPr>
              <a:t>(state)</a:t>
            </a:r>
          </a:p>
          <a:p>
            <a:pPr>
              <a:lnSpc>
                <a:spcPct val="160000"/>
              </a:lnSpc>
              <a:buFont typeface="Arial" charset="0"/>
              <a:buNone/>
            </a:pPr>
            <a:r>
              <a:rPr lang="en-US" altLang="en-US" dirty="0">
                <a:latin typeface="Times New Roman" pitchFamily="18" charset="0"/>
                <a:cs typeface="Times New Roman" pitchFamily="18" charset="0"/>
              </a:rPr>
              <a:t>		</a:t>
            </a:r>
            <a:r>
              <a:rPr lang="en-US" altLang="en-US" dirty="0" err="1">
                <a:latin typeface="Times New Roman" pitchFamily="18" charset="0"/>
                <a:cs typeface="Times New Roman" pitchFamily="18" charset="0"/>
              </a:rPr>
              <a:t>mixcolumns</a:t>
            </a:r>
            <a:r>
              <a:rPr lang="en-US" altLang="en-US" dirty="0">
                <a:latin typeface="Times New Roman" pitchFamily="18" charset="0"/>
                <a:cs typeface="Times New Roman" pitchFamily="18" charset="0"/>
              </a:rPr>
              <a:t>(</a:t>
            </a:r>
            <a:r>
              <a:rPr lang="en-US" altLang="en-US" dirty="0" err="1">
                <a:latin typeface="Times New Roman" pitchFamily="18" charset="0"/>
                <a:cs typeface="Times New Roman" pitchFamily="18" charset="0"/>
              </a:rPr>
              <a:t>state,&amp;w</a:t>
            </a:r>
            <a:r>
              <a:rPr lang="en-US" altLang="en-US" dirty="0">
                <a:latin typeface="Times New Roman" pitchFamily="18" charset="0"/>
                <a:cs typeface="Times New Roman" pitchFamily="18" charset="0"/>
              </a:rPr>
              <a:t>[</a:t>
            </a:r>
            <a:r>
              <a:rPr lang="en-US" altLang="en-US" dirty="0" err="1">
                <a:latin typeface="Times New Roman" pitchFamily="18" charset="0"/>
                <a:cs typeface="Times New Roman" pitchFamily="18" charset="0"/>
              </a:rPr>
              <a:t>i</a:t>
            </a:r>
            <a:r>
              <a:rPr lang="en-US" altLang="en-US" dirty="0">
                <a:latin typeface="Times New Roman" pitchFamily="18" charset="0"/>
                <a:cs typeface="Times New Roman" pitchFamily="18" charset="0"/>
              </a:rPr>
              <a:t>*4])</a:t>
            </a:r>
          </a:p>
          <a:p>
            <a:pPr>
              <a:lnSpc>
                <a:spcPct val="160000"/>
              </a:lnSpc>
              <a:buFont typeface="Arial" charset="0"/>
              <a:buNone/>
            </a:pPr>
            <a:r>
              <a:rPr lang="en-US" altLang="en-US" dirty="0">
                <a:latin typeface="Times New Roman" pitchFamily="18" charset="0"/>
                <a:cs typeface="Times New Roman" pitchFamily="18" charset="0"/>
              </a:rPr>
              <a:t>		end for</a:t>
            </a:r>
          </a:p>
          <a:p>
            <a:pPr>
              <a:lnSpc>
                <a:spcPct val="160000"/>
              </a:lnSpc>
              <a:buFont typeface="Arial" charset="0"/>
              <a:buNone/>
            </a:pPr>
            <a:r>
              <a:rPr lang="en-US" altLang="en-US" dirty="0">
                <a:latin typeface="Times New Roman" pitchFamily="18" charset="0"/>
                <a:cs typeface="Times New Roman" pitchFamily="18" charset="0"/>
              </a:rPr>
              <a:t>	</a:t>
            </a:r>
            <a:r>
              <a:rPr lang="en-US" altLang="en-US" dirty="0" err="1">
                <a:latin typeface="Times New Roman" pitchFamily="18" charset="0"/>
                <a:cs typeface="Times New Roman" pitchFamily="18" charset="0"/>
              </a:rPr>
              <a:t>subbytes</a:t>
            </a:r>
            <a:r>
              <a:rPr lang="en-US" altLang="en-US" dirty="0">
                <a:latin typeface="Times New Roman" pitchFamily="18" charset="0"/>
                <a:cs typeface="Times New Roman" pitchFamily="18" charset="0"/>
              </a:rPr>
              <a:t>(state)</a:t>
            </a:r>
          </a:p>
          <a:p>
            <a:pPr>
              <a:lnSpc>
                <a:spcPct val="160000"/>
              </a:lnSpc>
              <a:buFont typeface="Arial" charset="0"/>
              <a:buNone/>
            </a:pPr>
            <a:r>
              <a:rPr lang="en-US" altLang="en-US" dirty="0">
                <a:latin typeface="Times New Roman" pitchFamily="18" charset="0"/>
                <a:cs typeface="Times New Roman" pitchFamily="18" charset="0"/>
              </a:rPr>
              <a:t>	</a:t>
            </a:r>
            <a:r>
              <a:rPr lang="en-US" altLang="en-US" dirty="0" err="1">
                <a:latin typeface="Times New Roman" pitchFamily="18" charset="0"/>
                <a:cs typeface="Times New Roman" pitchFamily="18" charset="0"/>
              </a:rPr>
              <a:t>shiftrows</a:t>
            </a:r>
            <a:r>
              <a:rPr lang="en-US" altLang="en-US" dirty="0">
                <a:latin typeface="Times New Roman" pitchFamily="18" charset="0"/>
                <a:cs typeface="Times New Roman" pitchFamily="18" charset="0"/>
              </a:rPr>
              <a:t>(state)</a:t>
            </a:r>
          </a:p>
          <a:p>
            <a:pPr>
              <a:lnSpc>
                <a:spcPct val="160000"/>
              </a:lnSpc>
              <a:buFont typeface="Arial" charset="0"/>
              <a:buNone/>
            </a:pPr>
            <a:r>
              <a:rPr lang="en-US" altLang="en-US" dirty="0">
                <a:latin typeface="Times New Roman" pitchFamily="18" charset="0"/>
                <a:cs typeface="Times New Roman" pitchFamily="18" charset="0"/>
              </a:rPr>
              <a:t>	</a:t>
            </a:r>
            <a:r>
              <a:rPr lang="en-US" altLang="en-US" dirty="0" err="1">
                <a:latin typeface="Times New Roman" pitchFamily="18" charset="0"/>
                <a:cs typeface="Times New Roman" pitchFamily="18" charset="0"/>
              </a:rPr>
              <a:t>AddRoundKey</a:t>
            </a:r>
            <a:r>
              <a:rPr lang="en-US" altLang="en-US" dirty="0">
                <a:latin typeface="Times New Roman" pitchFamily="18" charset="0"/>
                <a:cs typeface="Times New Roman" pitchFamily="18" charset="0"/>
              </a:rPr>
              <a:t>(</a:t>
            </a:r>
            <a:r>
              <a:rPr lang="en-US" altLang="en-US" dirty="0" err="1">
                <a:latin typeface="Times New Roman" pitchFamily="18" charset="0"/>
                <a:cs typeface="Times New Roman" pitchFamily="18" charset="0"/>
              </a:rPr>
              <a:t>state,&amp;w</a:t>
            </a:r>
            <a:r>
              <a:rPr lang="en-US" altLang="en-US" dirty="0">
                <a:latin typeface="Times New Roman" pitchFamily="18" charset="0"/>
                <a:cs typeface="Times New Roman" pitchFamily="18" charset="0"/>
              </a:rPr>
              <a:t>[40])</a:t>
            </a:r>
          </a:p>
          <a:p>
            <a:endParaRPr lang="en-IN" dirty="0"/>
          </a:p>
        </p:txBody>
      </p:sp>
      <p:sp>
        <p:nvSpPr>
          <p:cNvPr id="4" name="Slide Number Placeholder 3">
            <a:extLst>
              <a:ext uri="{FF2B5EF4-FFF2-40B4-BE49-F238E27FC236}">
                <a16:creationId xmlns:a16="http://schemas.microsoft.com/office/drawing/2014/main" xmlns="" id="{0C6A8D72-CEAE-4CA7-9637-79EDE4D57F04}"/>
              </a:ext>
            </a:extLst>
          </p:cNvPr>
          <p:cNvSpPr>
            <a:spLocks noGrp="1"/>
          </p:cNvSpPr>
          <p:nvPr>
            <p:ph type="sldNum" sz="quarter" idx="15"/>
          </p:nvPr>
        </p:nvSpPr>
        <p:spPr/>
        <p:txBody>
          <a:bodyPr/>
          <a:lstStyle/>
          <a:p>
            <a:fld id="{B6F15528-21DE-4FAA-801E-634DDDAF4B2B}" type="slidenum">
              <a:rPr lang="en-US" smtClean="0"/>
              <a:pPr/>
              <a:t>14</a:t>
            </a:fld>
            <a:endParaRPr lang="en-US"/>
          </a:p>
        </p:txBody>
      </p:sp>
    </p:spTree>
    <p:extLst>
      <p:ext uri="{BB962C8B-B14F-4D97-AF65-F5344CB8AC3E}">
        <p14:creationId xmlns:p14="http://schemas.microsoft.com/office/powerpoint/2010/main" val="22906903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274638"/>
            <a:ext cx="8229600" cy="868362"/>
          </a:xfrm>
        </p:spPr>
        <p:txBody>
          <a:bodyPr/>
          <a:lstStyle/>
          <a:p>
            <a:pPr algn="ctr"/>
            <a:endParaRPr lang="en-US" dirty="0">
              <a:solidFill>
                <a:srgbClr val="0070C0"/>
              </a:solidFill>
            </a:endParaRPr>
          </a:p>
        </p:txBody>
      </p:sp>
      <p:pic>
        <p:nvPicPr>
          <p:cNvPr id="6146" name="Picture 2" descr="E:\aIEEE\Final2018_SelectedPapers\New_Clients\trupti mohite Zeal IT\AES\AES_Structure.jpg"/>
          <p:cNvPicPr>
            <a:picLocks noGrp="1" noChangeAspect="1" noChangeArrowheads="1"/>
          </p:cNvPicPr>
          <p:nvPr>
            <p:ph sz="quarter" idx="1"/>
          </p:nvPr>
        </p:nvPicPr>
        <p:blipFill>
          <a:blip r:embed="rId2" cstate="print"/>
          <a:srcRect/>
          <a:stretch>
            <a:fillRect/>
          </a:stretch>
        </p:blipFill>
        <p:spPr bwMode="auto">
          <a:xfrm>
            <a:off x="1066800" y="1324769"/>
            <a:ext cx="7620000" cy="5380831"/>
          </a:xfrm>
          <a:prstGeom prst="rect">
            <a:avLst/>
          </a:prstGeom>
          <a:noFill/>
        </p:spPr>
      </p:pic>
      <p:sp>
        <p:nvSpPr>
          <p:cNvPr id="4" name="Slide Number Placeholder 4"/>
          <p:cNvSpPr>
            <a:spLocks noGrp="1"/>
          </p:cNvSpPr>
          <p:nvPr>
            <p:ph type="sldNum" sz="quarter" idx="12"/>
          </p:nvPr>
        </p:nvSpPr>
        <p:spPr>
          <a:xfrm>
            <a:off x="8613648" y="6305550"/>
            <a:ext cx="457200" cy="476250"/>
          </a:xfrm>
          <a:prstGeom prst="rect">
            <a:avLst/>
          </a:prstGeom>
        </p:spPr>
        <p:txBody>
          <a:bodyPr anchor="b"/>
          <a:lstStyle>
            <a:defPPr>
              <a:defRPr lang="en-US"/>
            </a:defPPr>
            <a:lvl1pPr marL="0" algn="ctr" defTabSz="914400" rtl="0" eaLnBrk="1" latinLnBrk="0" hangingPunct="1">
              <a:defRPr kumimoji="0" sz="1200" kern="1200">
                <a:solidFill>
                  <a:schemeClr val="bg2">
                    <a:shade val="50000"/>
                    <a:satMod val="200000"/>
                  </a:schemeClr>
                </a:solidFill>
                <a:effectLst/>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DDB8519-686D-4C7B-AFC6-C4968301CD10}" type="slidenum">
              <a:rPr lang="en-US" smtClean="0"/>
              <a:pPr/>
              <a:t>15</a:t>
            </a:fld>
            <a:endParaRPr lang="en-US" sz="1800" b="1" dirty="0">
              <a:solidFill>
                <a:srgbClr val="0070C0"/>
              </a:solidFill>
              <a:latin typeface="Times New Roman" pitchFamily="18" charset="0"/>
              <a:cs typeface="Times New Roman" pitchFamily="18" charset="0"/>
            </a:endParaRPr>
          </a:p>
        </p:txBody>
      </p:sp>
      <p:sp>
        <p:nvSpPr>
          <p:cNvPr id="5" name="Footer Placeholder 4"/>
          <p:cNvSpPr>
            <a:spLocks noGrp="1"/>
          </p:cNvSpPr>
          <p:nvPr>
            <p:ph type="ftr" sz="quarter" idx="11"/>
          </p:nvPr>
        </p:nvSpPr>
        <p:spPr>
          <a:xfrm>
            <a:off x="5715000" y="6305550"/>
            <a:ext cx="2895600" cy="476250"/>
          </a:xfrm>
          <a:prstGeom prst="rect">
            <a:avLst/>
          </a:prstGeom>
        </p:spPr>
        <p:txBody>
          <a:bodyPr anchor="b"/>
          <a:lstStyle>
            <a:defPPr>
              <a:defRPr lang="en-US"/>
            </a:defPPr>
            <a:lvl1pPr marL="0" algn="l" defTabSz="914400" rtl="0" eaLnBrk="1" latinLnBrk="0" hangingPunct="1">
              <a:defRPr kumimoji="0" sz="1200" kern="1200">
                <a:solidFill>
                  <a:schemeClr val="bg2">
                    <a:shade val="50000"/>
                    <a:satMod val="200000"/>
                  </a:schemeClr>
                </a:solidFill>
                <a:effectLst/>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Secure Data Access in Cloud Computing</a:t>
            </a:r>
            <a:endParaRPr lang="en-US" dirty="0">
              <a:solidFill>
                <a:srgbClr val="0070C0"/>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9147785-66A6-46FE-BA3E-E050572A78C5}"/>
              </a:ext>
            </a:extLst>
          </p:cNvPr>
          <p:cNvSpPr>
            <a:spLocks noGrp="1"/>
          </p:cNvSpPr>
          <p:nvPr>
            <p:ph type="title"/>
          </p:nvPr>
        </p:nvSpPr>
        <p:spPr/>
        <p:txBody>
          <a:bodyPr/>
          <a:lstStyle/>
          <a:p>
            <a:r>
              <a:rPr lang="en-US" dirty="0"/>
              <a:t>ECC (Elliptical Curve Cryptography)</a:t>
            </a:r>
            <a:endParaRPr lang="en-IN" dirty="0"/>
          </a:p>
        </p:txBody>
      </p:sp>
      <p:sp>
        <p:nvSpPr>
          <p:cNvPr id="3" name="Content Placeholder 2">
            <a:extLst>
              <a:ext uri="{FF2B5EF4-FFF2-40B4-BE49-F238E27FC236}">
                <a16:creationId xmlns:a16="http://schemas.microsoft.com/office/drawing/2014/main" xmlns="" id="{158D24B2-7F99-49FA-8182-9BD450C1C3D7}"/>
              </a:ext>
            </a:extLst>
          </p:cNvPr>
          <p:cNvSpPr>
            <a:spLocks noGrp="1"/>
          </p:cNvSpPr>
          <p:nvPr>
            <p:ph sz="quarter" idx="1"/>
          </p:nvPr>
        </p:nvSpPr>
        <p:spPr/>
        <p:txBody>
          <a:bodyPr>
            <a:normAutofit fontScale="70000" lnSpcReduction="20000"/>
          </a:bodyPr>
          <a:lstStyle/>
          <a:p>
            <a:pPr>
              <a:lnSpc>
                <a:spcPct val="150000"/>
              </a:lnSpc>
              <a:buNone/>
            </a:pPr>
            <a:r>
              <a:rPr lang="en-US" dirty="0">
                <a:latin typeface="Times New Roman" pitchFamily="18" charset="0"/>
                <a:cs typeface="Times New Roman" pitchFamily="18" charset="0"/>
              </a:rPr>
              <a:t>This algorithm is used for key generation(digital signature).</a:t>
            </a:r>
          </a:p>
          <a:p>
            <a:pPr>
              <a:lnSpc>
                <a:spcPct val="150000"/>
              </a:lnSpc>
              <a:buNone/>
            </a:pPr>
            <a:r>
              <a:rPr lang="en-US" dirty="0">
                <a:latin typeface="Times New Roman" pitchFamily="18" charset="0"/>
                <a:cs typeface="Times New Roman" pitchFamily="18" charset="0"/>
              </a:rPr>
              <a:t>To sign a message m by the sender, it performs the following steps:-</a:t>
            </a:r>
          </a:p>
          <a:p>
            <a:pPr>
              <a:lnSpc>
                <a:spcPct val="150000"/>
              </a:lnSpc>
            </a:pPr>
            <a:r>
              <a:rPr lang="en-US" dirty="0">
                <a:latin typeface="Times New Roman" pitchFamily="18" charset="0"/>
                <a:cs typeface="Times New Roman" pitchFamily="18" charset="0"/>
              </a:rPr>
              <a:t> Step 1. It calculates a cryptographic hash function </a:t>
            </a:r>
          </a:p>
          <a:p>
            <a:pPr>
              <a:lnSpc>
                <a:spcPct val="150000"/>
              </a:lnSpc>
            </a:pPr>
            <a:r>
              <a:rPr lang="en-US" dirty="0">
                <a:latin typeface="Times New Roman" pitchFamily="18" charset="0"/>
                <a:cs typeface="Times New Roman" pitchFamily="18" charset="0"/>
              </a:rPr>
              <a:t>Step 2. The sender then selects a random integer k from [1,n-1] </a:t>
            </a:r>
          </a:p>
          <a:p>
            <a:pPr>
              <a:lnSpc>
                <a:spcPct val="150000"/>
              </a:lnSpc>
            </a:pPr>
            <a:r>
              <a:rPr lang="en-US" dirty="0">
                <a:latin typeface="Times New Roman" pitchFamily="18" charset="0"/>
                <a:cs typeface="Times New Roman" pitchFamily="18" charset="0"/>
              </a:rPr>
              <a:t>Step 3. The it computes a pair (</a:t>
            </a:r>
            <a:r>
              <a:rPr lang="en-US" dirty="0" err="1">
                <a:latin typeface="Times New Roman" pitchFamily="18" charset="0"/>
                <a:cs typeface="Times New Roman" pitchFamily="18" charset="0"/>
              </a:rPr>
              <a:t>r,s</a:t>
            </a:r>
            <a:r>
              <a:rPr lang="en-US" dirty="0">
                <a:latin typeface="Times New Roman" pitchFamily="18" charset="0"/>
                <a:cs typeface="Times New Roman" pitchFamily="18" charset="0"/>
              </a:rPr>
              <a:t>) </a:t>
            </a:r>
          </a:p>
          <a:p>
            <a:pPr>
              <a:lnSpc>
                <a:spcPct val="150000"/>
              </a:lnSpc>
            </a:pPr>
            <a:r>
              <a:rPr lang="en-US" dirty="0">
                <a:latin typeface="Times New Roman" pitchFamily="18" charset="0"/>
                <a:cs typeface="Times New Roman" pitchFamily="18" charset="0"/>
              </a:rPr>
              <a:t>Step 4. r= x1 (mod n ) where (x1,y1) =k*G</a:t>
            </a:r>
          </a:p>
          <a:p>
            <a:pPr>
              <a:lnSpc>
                <a:spcPct val="150000"/>
              </a:lnSpc>
            </a:pPr>
            <a:r>
              <a:rPr lang="en-US" dirty="0">
                <a:latin typeface="Times New Roman" pitchFamily="18" charset="0"/>
                <a:cs typeface="Times New Roman" pitchFamily="18" charset="0"/>
              </a:rPr>
              <a:t> Step 5. s= k-1(e+ </a:t>
            </a:r>
            <a:r>
              <a:rPr lang="en-US" dirty="0" err="1">
                <a:latin typeface="Times New Roman" pitchFamily="18" charset="0"/>
                <a:cs typeface="Times New Roman" pitchFamily="18" charset="0"/>
              </a:rPr>
              <a:t>dA</a:t>
            </a:r>
            <a:r>
              <a:rPr lang="en-US" dirty="0">
                <a:latin typeface="Times New Roman" pitchFamily="18" charset="0"/>
                <a:cs typeface="Times New Roman" pitchFamily="18" charset="0"/>
              </a:rPr>
              <a:t>*r)</a:t>
            </a:r>
          </a:p>
          <a:p>
            <a:pPr>
              <a:lnSpc>
                <a:spcPct val="150000"/>
              </a:lnSpc>
            </a:pPr>
            <a:r>
              <a:rPr lang="en-US" dirty="0">
                <a:latin typeface="Times New Roman" pitchFamily="18" charset="0"/>
                <a:cs typeface="Times New Roman" pitchFamily="18" charset="0"/>
              </a:rPr>
              <a:t> Step 6. This pair (</a:t>
            </a:r>
            <a:r>
              <a:rPr lang="en-US" dirty="0" err="1">
                <a:latin typeface="Times New Roman" pitchFamily="18" charset="0"/>
                <a:cs typeface="Times New Roman" pitchFamily="18" charset="0"/>
              </a:rPr>
              <a:t>r,s</a:t>
            </a:r>
            <a:r>
              <a:rPr lang="en-US" dirty="0">
                <a:latin typeface="Times New Roman" pitchFamily="18" charset="0"/>
                <a:cs typeface="Times New Roman" pitchFamily="18" charset="0"/>
              </a:rPr>
              <a:t>) defines the signature </a:t>
            </a:r>
          </a:p>
          <a:p>
            <a:pPr>
              <a:lnSpc>
                <a:spcPct val="150000"/>
              </a:lnSpc>
            </a:pPr>
            <a:r>
              <a:rPr lang="en-US" dirty="0">
                <a:latin typeface="Times New Roman" pitchFamily="18" charset="0"/>
                <a:cs typeface="Times New Roman" pitchFamily="18" charset="0"/>
              </a:rPr>
              <a:t>Step 7. This signature is sent to the receiver</a:t>
            </a:r>
          </a:p>
          <a:p>
            <a:pPr>
              <a:lnSpc>
                <a:spcPct val="150000"/>
              </a:lnSpc>
            </a:pPr>
            <a:r>
              <a:rPr lang="en-US" dirty="0" err="1">
                <a:latin typeface="Times New Roman" pitchFamily="18" charset="0"/>
                <a:cs typeface="Times New Roman" pitchFamily="18" charset="0"/>
              </a:rPr>
              <a:t>Terms:K</a:t>
            </a:r>
            <a:r>
              <a:rPr lang="en-US" dirty="0">
                <a:latin typeface="Times New Roman" pitchFamily="18" charset="0"/>
                <a:cs typeface="Times New Roman" pitchFamily="18" charset="0"/>
              </a:rPr>
              <a:t>=key(fixed), (</a:t>
            </a:r>
            <a:r>
              <a:rPr lang="en-US" dirty="0" err="1">
                <a:latin typeface="Times New Roman" pitchFamily="18" charset="0"/>
                <a:cs typeface="Times New Roman" pitchFamily="18" charset="0"/>
              </a:rPr>
              <a:t>r,s</a:t>
            </a:r>
            <a:r>
              <a:rPr lang="en-US" dirty="0">
                <a:latin typeface="Times New Roman" pitchFamily="18" charset="0"/>
                <a:cs typeface="Times New Roman" pitchFamily="18" charset="0"/>
              </a:rPr>
              <a:t>)=signature key pair,x1=distance1,y1=distance2</a:t>
            </a:r>
            <a:endParaRPr lang="en-IN" dirty="0"/>
          </a:p>
        </p:txBody>
      </p:sp>
      <p:sp>
        <p:nvSpPr>
          <p:cNvPr id="4" name="Slide Number Placeholder 3">
            <a:extLst>
              <a:ext uri="{FF2B5EF4-FFF2-40B4-BE49-F238E27FC236}">
                <a16:creationId xmlns:a16="http://schemas.microsoft.com/office/drawing/2014/main" xmlns="" id="{94213450-00CA-45D7-87D0-493B7D1815F6}"/>
              </a:ext>
            </a:extLst>
          </p:cNvPr>
          <p:cNvSpPr>
            <a:spLocks noGrp="1"/>
          </p:cNvSpPr>
          <p:nvPr>
            <p:ph type="sldNum" sz="quarter" idx="15"/>
          </p:nvPr>
        </p:nvSpPr>
        <p:spPr/>
        <p:txBody>
          <a:bodyPr/>
          <a:lstStyle/>
          <a:p>
            <a:fld id="{B6F15528-21DE-4FAA-801E-634DDDAF4B2B}" type="slidenum">
              <a:rPr lang="en-US" smtClean="0"/>
              <a:pPr/>
              <a:t>16</a:t>
            </a:fld>
            <a:endParaRPr lang="en-US"/>
          </a:p>
        </p:txBody>
      </p:sp>
    </p:spTree>
    <p:extLst>
      <p:ext uri="{BB962C8B-B14F-4D97-AF65-F5344CB8AC3E}">
        <p14:creationId xmlns:p14="http://schemas.microsoft.com/office/powerpoint/2010/main" val="31062016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F1418E4-9170-472E-8529-0EA5F7728499}"/>
              </a:ext>
            </a:extLst>
          </p:cNvPr>
          <p:cNvSpPr>
            <a:spLocks noGrp="1"/>
          </p:cNvSpPr>
          <p:nvPr>
            <p:ph type="title"/>
          </p:nvPr>
        </p:nvSpPr>
        <p:spPr/>
        <p:txBody>
          <a:bodyPr/>
          <a:lstStyle/>
          <a:p>
            <a:r>
              <a:rPr lang="en-US" dirty="0"/>
              <a:t>KNN Algorithm(K Nearest Neighbor)</a:t>
            </a:r>
            <a:endParaRPr lang="en-IN" dirty="0"/>
          </a:p>
        </p:txBody>
      </p:sp>
      <p:sp>
        <p:nvSpPr>
          <p:cNvPr id="3" name="Content Placeholder 2">
            <a:extLst>
              <a:ext uri="{FF2B5EF4-FFF2-40B4-BE49-F238E27FC236}">
                <a16:creationId xmlns:a16="http://schemas.microsoft.com/office/drawing/2014/main" xmlns="" id="{85436962-9767-4293-959A-2AF526CF43EE}"/>
              </a:ext>
            </a:extLst>
          </p:cNvPr>
          <p:cNvSpPr>
            <a:spLocks noGrp="1"/>
          </p:cNvSpPr>
          <p:nvPr>
            <p:ph sz="quarter" idx="1"/>
          </p:nvPr>
        </p:nvSpPr>
        <p:spPr/>
        <p:txBody>
          <a:bodyPr>
            <a:normAutofit fontScale="92500" lnSpcReduction="10000"/>
          </a:bodyPr>
          <a:lstStyle/>
          <a:p>
            <a:r>
              <a:rPr lang="en-US" dirty="0">
                <a:latin typeface="Times New Roman" pitchFamily="18" charset="0"/>
                <a:cs typeface="Times New Roman" panose="02020603050405020304" pitchFamily="18" charset="0"/>
              </a:rPr>
              <a:t>Calculate “d(x, x</a:t>
            </a:r>
            <a:r>
              <a:rPr lang="en-US" baseline="-25000" dirty="0">
                <a:latin typeface="Times New Roman" panose="02020603050405020304" pitchFamily="18" charset="0"/>
                <a:cs typeface="Times New Roman" panose="02020603050405020304" pitchFamily="18" charset="0"/>
              </a:rPr>
              <a:t>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i</a:t>
            </a:r>
            <a:r>
              <a:rPr lang="en-US" dirty="0">
                <a:latin typeface="Times New Roman" panose="02020603050405020304" pitchFamily="18" charset="0"/>
                <a:cs typeface="Times New Roman" panose="02020603050405020304" pitchFamily="18" charset="0"/>
              </a:rPr>
              <a:t> =1, 2, ….., </a:t>
            </a:r>
            <a:r>
              <a:rPr lang="en-US" b="1" dirty="0">
                <a:latin typeface="Times New Roman" panose="02020603050405020304" pitchFamily="18" charset="0"/>
                <a:cs typeface="Times New Roman" panose="02020603050405020304" pitchFamily="18" charset="0"/>
              </a:rPr>
              <a:t>n</a:t>
            </a:r>
            <a:r>
              <a:rPr lang="en-US" dirty="0">
                <a:latin typeface="Times New Roman" panose="02020603050405020304" pitchFamily="18" charset="0"/>
                <a:cs typeface="Times New Roman" panose="02020603050405020304" pitchFamily="18" charset="0"/>
              </a:rPr>
              <a:t>; where </a:t>
            </a:r>
            <a:r>
              <a:rPr lang="en-US" b="1" dirty="0">
                <a:latin typeface="Times New Roman" panose="02020603050405020304" pitchFamily="18" charset="0"/>
                <a:cs typeface="Times New Roman" panose="02020603050405020304" pitchFamily="18" charset="0"/>
              </a:rPr>
              <a:t>d</a:t>
            </a:r>
            <a:r>
              <a:rPr lang="en-US" dirty="0">
                <a:latin typeface="Times New Roman" panose="02020603050405020304" pitchFamily="18" charset="0"/>
                <a:cs typeface="Times New Roman" panose="02020603050405020304" pitchFamily="18" charset="0"/>
              </a:rPr>
              <a:t> denotes the </a:t>
            </a:r>
            <a:r>
              <a:rPr lang="en-US" dirty="0">
                <a:latin typeface="Times New Roman" panose="02020603050405020304" pitchFamily="18" charset="0"/>
                <a:cs typeface="Times New Roman" panose="02020603050405020304" pitchFamily="18" charset="0"/>
                <a:hlinkClick r:id="rId2"/>
              </a:rPr>
              <a:t>Euclidean distance</a:t>
            </a:r>
            <a:r>
              <a:rPr lang="en-US" dirty="0">
                <a:latin typeface="Times New Roman" panose="02020603050405020304" pitchFamily="18" charset="0"/>
                <a:cs typeface="Times New Roman" panose="02020603050405020304" pitchFamily="18" charset="0"/>
              </a:rPr>
              <a:t> between the points.</a:t>
            </a:r>
          </a:p>
          <a:p>
            <a:r>
              <a:rPr lang="en-US" dirty="0">
                <a:latin typeface="Times New Roman" panose="02020603050405020304" pitchFamily="18" charset="0"/>
                <a:cs typeface="Times New Roman" panose="02020603050405020304" pitchFamily="18" charset="0"/>
              </a:rPr>
              <a:t> Euclidean distance =√(x2−x1)</a:t>
            </a:r>
            <a:r>
              <a:rPr lang="en-US" baseline="30000" dirty="0">
                <a:latin typeface="Times New Roman" pitchFamily="18" charset="0"/>
                <a:cs typeface="Times New Roman" pitchFamily="18" charset="0"/>
              </a:rPr>
              <a:t>2</a:t>
            </a:r>
            <a:r>
              <a:rPr lang="en-US" dirty="0">
                <a:latin typeface="Times New Roman" pitchFamily="18" charset="0"/>
                <a:cs typeface="Times New Roman" pitchFamily="18" charset="0"/>
              </a:rPr>
              <a:t>+(y2−y1)</a:t>
            </a:r>
            <a:r>
              <a:rPr lang="en-US" baseline="30000" dirty="0">
                <a:latin typeface="Times New Roman" pitchFamily="18" charset="0"/>
                <a:cs typeface="Times New Roman" pitchFamily="18" charset="0"/>
              </a:rPr>
              <a:t>2</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Arrange the calculated </a:t>
            </a:r>
            <a:r>
              <a:rPr lang="en-US" b="1" dirty="0">
                <a:latin typeface="Times New Roman" panose="02020603050405020304" pitchFamily="18" charset="0"/>
                <a:cs typeface="Times New Roman" panose="02020603050405020304" pitchFamily="18" charset="0"/>
              </a:rPr>
              <a:t>n</a:t>
            </a:r>
            <a:r>
              <a:rPr lang="en-US" dirty="0">
                <a:latin typeface="Times New Roman" panose="02020603050405020304" pitchFamily="18" charset="0"/>
                <a:cs typeface="Times New Roman" panose="02020603050405020304" pitchFamily="18" charset="0"/>
              </a:rPr>
              <a:t> Euclidean distances in non-decreasing order.</a:t>
            </a:r>
          </a:p>
          <a:p>
            <a:r>
              <a:rPr lang="en-US" dirty="0">
                <a:latin typeface="Times New Roman" panose="02020603050405020304" pitchFamily="18" charset="0"/>
                <a:cs typeface="Times New Roman" panose="02020603050405020304" pitchFamily="18" charset="0"/>
              </a:rPr>
              <a:t>Let </a:t>
            </a:r>
            <a:r>
              <a:rPr lang="en-US" b="1" dirty="0">
                <a:latin typeface="Times New Roman" panose="02020603050405020304" pitchFamily="18" charset="0"/>
                <a:cs typeface="Times New Roman" panose="02020603050405020304" pitchFamily="18" charset="0"/>
              </a:rPr>
              <a:t>k</a:t>
            </a:r>
            <a:r>
              <a:rPr lang="en-US" dirty="0">
                <a:latin typeface="Times New Roman" panose="02020603050405020304" pitchFamily="18" charset="0"/>
                <a:cs typeface="Times New Roman" panose="02020603050405020304" pitchFamily="18" charset="0"/>
              </a:rPr>
              <a:t> be a +</a:t>
            </a:r>
            <a:r>
              <a:rPr lang="en-US" dirty="0" err="1">
                <a:latin typeface="Times New Roman" panose="02020603050405020304" pitchFamily="18" charset="0"/>
                <a:cs typeface="Times New Roman" panose="02020603050405020304" pitchFamily="18" charset="0"/>
              </a:rPr>
              <a:t>ve</a:t>
            </a:r>
            <a:r>
              <a:rPr lang="en-US" dirty="0">
                <a:latin typeface="Times New Roman" panose="02020603050405020304" pitchFamily="18" charset="0"/>
                <a:cs typeface="Times New Roman" panose="02020603050405020304" pitchFamily="18" charset="0"/>
              </a:rPr>
              <a:t> integer, take the first </a:t>
            </a:r>
            <a:r>
              <a:rPr lang="en-US" b="1" dirty="0">
                <a:latin typeface="Times New Roman" panose="02020603050405020304" pitchFamily="18" charset="0"/>
                <a:cs typeface="Times New Roman" panose="02020603050405020304" pitchFamily="18" charset="0"/>
              </a:rPr>
              <a:t>k</a:t>
            </a:r>
            <a:r>
              <a:rPr lang="en-US" dirty="0">
                <a:latin typeface="Times New Roman" panose="02020603050405020304" pitchFamily="18" charset="0"/>
                <a:cs typeface="Times New Roman" panose="02020603050405020304" pitchFamily="18" charset="0"/>
              </a:rPr>
              <a:t> distances from this sorted list.</a:t>
            </a:r>
          </a:p>
          <a:p>
            <a:r>
              <a:rPr lang="en-US" dirty="0">
                <a:latin typeface="Times New Roman" panose="02020603050405020304" pitchFamily="18" charset="0"/>
                <a:cs typeface="Times New Roman" panose="02020603050405020304" pitchFamily="18" charset="0"/>
              </a:rPr>
              <a:t>Find those </a:t>
            </a:r>
            <a:r>
              <a:rPr lang="en-US" b="1" dirty="0">
                <a:latin typeface="Times New Roman" panose="02020603050405020304" pitchFamily="18" charset="0"/>
                <a:cs typeface="Times New Roman" panose="02020603050405020304" pitchFamily="18" charset="0"/>
              </a:rPr>
              <a:t>k</a:t>
            </a:r>
            <a:r>
              <a:rPr lang="en-US" dirty="0">
                <a:latin typeface="Times New Roman" panose="02020603050405020304" pitchFamily="18" charset="0"/>
                <a:cs typeface="Times New Roman" panose="02020603050405020304" pitchFamily="18" charset="0"/>
              </a:rPr>
              <a:t>-points corresponding to these </a:t>
            </a:r>
            <a:r>
              <a:rPr lang="en-US" b="1" dirty="0">
                <a:latin typeface="Times New Roman" panose="02020603050405020304" pitchFamily="18" charset="0"/>
                <a:cs typeface="Times New Roman" panose="02020603050405020304" pitchFamily="18" charset="0"/>
              </a:rPr>
              <a:t>k</a:t>
            </a:r>
            <a:r>
              <a:rPr lang="en-US" dirty="0">
                <a:latin typeface="Times New Roman" panose="02020603050405020304" pitchFamily="18" charset="0"/>
                <a:cs typeface="Times New Roman" panose="02020603050405020304" pitchFamily="18" charset="0"/>
              </a:rPr>
              <a:t>-distances.</a:t>
            </a:r>
          </a:p>
          <a:p>
            <a:r>
              <a:rPr lang="en-US" dirty="0">
                <a:latin typeface="Times New Roman" panose="02020603050405020304" pitchFamily="18" charset="0"/>
                <a:cs typeface="Times New Roman" panose="02020603050405020304" pitchFamily="18" charset="0"/>
              </a:rPr>
              <a:t>Let </a:t>
            </a:r>
            <a:r>
              <a:rPr lang="en-US" b="1" dirty="0" err="1">
                <a:latin typeface="Times New Roman" panose="02020603050405020304" pitchFamily="18" charset="0"/>
                <a:cs typeface="Times New Roman" panose="02020603050405020304" pitchFamily="18" charset="0"/>
              </a:rPr>
              <a:t>k</a:t>
            </a:r>
            <a:r>
              <a:rPr lang="en-US" baseline="-25000" dirty="0" err="1">
                <a:latin typeface="Times New Roman" panose="02020603050405020304" pitchFamily="18" charset="0"/>
                <a:cs typeface="Times New Roman" panose="02020603050405020304" pitchFamily="18" charset="0"/>
              </a:rPr>
              <a:t>i</a:t>
            </a:r>
            <a:r>
              <a:rPr lang="en-US" dirty="0">
                <a:latin typeface="Times New Roman" panose="02020603050405020304" pitchFamily="18" charset="0"/>
                <a:cs typeface="Times New Roman" panose="02020603050405020304" pitchFamily="18" charset="0"/>
              </a:rPr>
              <a:t> denotes the number of points belonging to the </a:t>
            </a:r>
            <a:r>
              <a:rPr lang="en-US" dirty="0" err="1">
                <a:latin typeface="Times New Roman" panose="02020603050405020304" pitchFamily="18" charset="0"/>
                <a:cs typeface="Times New Roman" panose="02020603050405020304" pitchFamily="18" charset="0"/>
              </a:rPr>
              <a:t>i</a:t>
            </a:r>
            <a:r>
              <a:rPr lang="en-US" baseline="30000" dirty="0" err="1">
                <a:latin typeface="Times New Roman" panose="02020603050405020304" pitchFamily="18" charset="0"/>
                <a:cs typeface="Times New Roman" panose="02020603050405020304" pitchFamily="18" charset="0"/>
              </a:rPr>
              <a:t>th</a:t>
            </a:r>
            <a:r>
              <a:rPr lang="en-US" dirty="0">
                <a:latin typeface="Times New Roman" panose="02020603050405020304" pitchFamily="18" charset="0"/>
                <a:cs typeface="Times New Roman" panose="02020603050405020304" pitchFamily="18" charset="0"/>
              </a:rPr>
              <a:t> class among </a:t>
            </a:r>
            <a:r>
              <a:rPr lang="en-US" b="1" dirty="0">
                <a:latin typeface="Times New Roman" panose="02020603050405020304" pitchFamily="18" charset="0"/>
                <a:cs typeface="Times New Roman" panose="02020603050405020304" pitchFamily="18" charset="0"/>
              </a:rPr>
              <a:t>k</a:t>
            </a:r>
            <a:r>
              <a:rPr lang="en-US" dirty="0">
                <a:latin typeface="Times New Roman" panose="02020603050405020304" pitchFamily="18" charset="0"/>
                <a:cs typeface="Times New Roman" panose="02020603050405020304" pitchFamily="18" charset="0"/>
              </a:rPr>
              <a:t> points i.e. k ≥ 0</a:t>
            </a:r>
          </a:p>
          <a:p>
            <a:r>
              <a:rPr lang="en-US" dirty="0">
                <a:latin typeface="Times New Roman" panose="02020603050405020304" pitchFamily="18" charset="0"/>
                <a:cs typeface="Times New Roman" panose="02020603050405020304" pitchFamily="18" charset="0"/>
              </a:rPr>
              <a:t>If </a:t>
            </a:r>
            <a:r>
              <a:rPr lang="en-US" dirty="0" err="1">
                <a:latin typeface="Times New Roman" panose="02020603050405020304" pitchFamily="18" charset="0"/>
                <a:cs typeface="Times New Roman" panose="02020603050405020304" pitchFamily="18" charset="0"/>
              </a:rPr>
              <a:t>k</a:t>
            </a:r>
            <a:r>
              <a:rPr lang="en-US" baseline="-25000" dirty="0" err="1">
                <a:latin typeface="Times New Roman" panose="02020603050405020304" pitchFamily="18" charset="0"/>
                <a:cs typeface="Times New Roman" panose="02020603050405020304" pitchFamily="18" charset="0"/>
              </a:rPr>
              <a:t>i</a:t>
            </a:r>
            <a:r>
              <a:rPr lang="en-US" dirty="0">
                <a:latin typeface="Times New Roman" panose="02020603050405020304" pitchFamily="18" charset="0"/>
                <a:cs typeface="Times New Roman" panose="02020603050405020304" pitchFamily="18" charset="0"/>
              </a:rPr>
              <a:t> &gt;</a:t>
            </a:r>
            <a:r>
              <a:rPr lang="en-US" dirty="0" err="1">
                <a:latin typeface="Times New Roman" panose="02020603050405020304" pitchFamily="18" charset="0"/>
                <a:cs typeface="Times New Roman" panose="02020603050405020304" pitchFamily="18" charset="0"/>
              </a:rPr>
              <a:t>k</a:t>
            </a:r>
            <a:r>
              <a:rPr lang="en-US" baseline="-25000" dirty="0" err="1">
                <a:latin typeface="Times New Roman" panose="02020603050405020304" pitchFamily="18" charset="0"/>
                <a:cs typeface="Times New Roman" panose="02020603050405020304" pitchFamily="18" charset="0"/>
              </a:rPr>
              <a:t>j</a:t>
            </a:r>
            <a:r>
              <a:rPr lang="en-US" dirty="0">
                <a:latin typeface="Times New Roman" panose="02020603050405020304" pitchFamily="18" charset="0"/>
                <a:cs typeface="Times New Roman" panose="02020603050405020304" pitchFamily="18" charset="0"/>
              </a:rPr>
              <a:t> ∀ </a:t>
            </a:r>
            <a:r>
              <a:rPr lang="en-US" dirty="0" err="1">
                <a:latin typeface="Times New Roman" panose="02020603050405020304" pitchFamily="18" charset="0"/>
                <a:cs typeface="Times New Roman" panose="02020603050405020304" pitchFamily="18" charset="0"/>
              </a:rPr>
              <a:t>i</a:t>
            </a:r>
            <a:r>
              <a:rPr lang="en-US" dirty="0">
                <a:latin typeface="Times New Roman" panose="02020603050405020304" pitchFamily="18" charset="0"/>
                <a:cs typeface="Times New Roman" panose="02020603050405020304" pitchFamily="18" charset="0"/>
              </a:rPr>
              <a:t> ≠ j then put x in class </a:t>
            </a:r>
            <a:r>
              <a:rPr lang="en-US" dirty="0" err="1">
                <a:latin typeface="Times New Roman" panose="02020603050405020304" pitchFamily="18" charset="0"/>
                <a:cs typeface="Times New Roman" panose="02020603050405020304" pitchFamily="18" charset="0"/>
              </a:rPr>
              <a:t>i</a:t>
            </a:r>
            <a:r>
              <a:rPr lang="en-US" dirty="0"/>
              <a:t>.</a:t>
            </a:r>
          </a:p>
          <a:p>
            <a:r>
              <a:rPr lang="en-IN" dirty="0" err="1"/>
              <a:t>Terms:n</a:t>
            </a:r>
            <a:r>
              <a:rPr lang="en-IN" dirty="0"/>
              <a:t>=training sample,</a:t>
            </a:r>
            <a:r>
              <a:rPr lang="en-US" dirty="0">
                <a:latin typeface="Times New Roman" panose="02020603050405020304" pitchFamily="18" charset="0"/>
                <a:cs typeface="Times New Roman" panose="02020603050405020304" pitchFamily="18" charset="0"/>
              </a:rPr>
              <a:t> x</a:t>
            </a:r>
            <a:r>
              <a:rPr lang="en-US" baseline="-25000" dirty="0">
                <a:latin typeface="Times New Roman" panose="02020603050405020304" pitchFamily="18" charset="0"/>
                <a:cs typeface="Times New Roman" panose="02020603050405020304" pitchFamily="18" charset="0"/>
              </a:rPr>
              <a:t>i=</a:t>
            </a:r>
            <a:r>
              <a:rPr lang="en-US" dirty="0"/>
              <a:t> training data </a:t>
            </a:r>
            <a:r>
              <a:rPr lang="en-US" dirty="0" err="1"/>
              <a:t>point,k</a:t>
            </a:r>
            <a:r>
              <a:rPr lang="en-US" dirty="0"/>
              <a:t>=user defined( K value we can make boundaries of each class).</a:t>
            </a:r>
            <a:endParaRPr lang="en-IN" dirty="0"/>
          </a:p>
        </p:txBody>
      </p:sp>
      <p:sp>
        <p:nvSpPr>
          <p:cNvPr id="4" name="Slide Number Placeholder 3">
            <a:extLst>
              <a:ext uri="{FF2B5EF4-FFF2-40B4-BE49-F238E27FC236}">
                <a16:creationId xmlns:a16="http://schemas.microsoft.com/office/drawing/2014/main" xmlns="" id="{7060AC4B-A00A-4FDB-9681-5D3B7AFAF475}"/>
              </a:ext>
            </a:extLst>
          </p:cNvPr>
          <p:cNvSpPr>
            <a:spLocks noGrp="1"/>
          </p:cNvSpPr>
          <p:nvPr>
            <p:ph type="sldNum" sz="quarter" idx="15"/>
          </p:nvPr>
        </p:nvSpPr>
        <p:spPr/>
        <p:txBody>
          <a:bodyPr/>
          <a:lstStyle/>
          <a:p>
            <a:fld id="{B6F15528-21DE-4FAA-801E-634DDDAF4B2B}" type="slidenum">
              <a:rPr lang="en-US" smtClean="0"/>
              <a:pPr/>
              <a:t>17</a:t>
            </a:fld>
            <a:endParaRPr lang="en-US"/>
          </a:p>
        </p:txBody>
      </p:sp>
    </p:spTree>
    <p:extLst>
      <p:ext uri="{BB962C8B-B14F-4D97-AF65-F5344CB8AC3E}">
        <p14:creationId xmlns:p14="http://schemas.microsoft.com/office/powerpoint/2010/main" val="34851074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6FB4FBB-E1B2-4DD9-B060-4BE19E01B832}"/>
              </a:ext>
            </a:extLst>
          </p:cNvPr>
          <p:cNvSpPr>
            <a:spLocks noGrp="1"/>
          </p:cNvSpPr>
          <p:nvPr>
            <p:ph type="title"/>
          </p:nvPr>
        </p:nvSpPr>
        <p:spPr/>
        <p:txBody>
          <a:bodyPr/>
          <a:lstStyle/>
          <a:p>
            <a:r>
              <a:rPr lang="en-US" dirty="0"/>
              <a:t>UML DIAGRAMS</a:t>
            </a:r>
            <a:endParaRPr lang="en-IN" dirty="0"/>
          </a:p>
        </p:txBody>
      </p:sp>
      <p:sp>
        <p:nvSpPr>
          <p:cNvPr id="3" name="Content Placeholder 2">
            <a:extLst>
              <a:ext uri="{FF2B5EF4-FFF2-40B4-BE49-F238E27FC236}">
                <a16:creationId xmlns:a16="http://schemas.microsoft.com/office/drawing/2014/main" xmlns="" id="{37E0A7DF-962A-4D8E-8596-188B6F27A19A}"/>
              </a:ext>
            </a:extLst>
          </p:cNvPr>
          <p:cNvSpPr>
            <a:spLocks noGrp="1"/>
          </p:cNvSpPr>
          <p:nvPr>
            <p:ph sz="quarter" idx="1"/>
          </p:nvPr>
        </p:nvSpPr>
        <p:spPr/>
        <p:txBody>
          <a:bodyPr/>
          <a:lstStyle/>
          <a:p>
            <a:r>
              <a:rPr lang="en-US" dirty="0">
                <a:latin typeface="Times New Roman" pitchFamily="18" charset="0"/>
                <a:cs typeface="Times New Roman" pitchFamily="18" charset="0"/>
              </a:rPr>
              <a:t>DFD-0(Data Flow Digram-0)</a:t>
            </a:r>
          </a:p>
          <a:p>
            <a:r>
              <a:rPr lang="en-US" dirty="0">
                <a:latin typeface="Times New Roman" pitchFamily="18" charset="0"/>
                <a:cs typeface="Times New Roman" pitchFamily="18" charset="0"/>
              </a:rPr>
              <a:t>DFD-1(Data Flow Diagram-1)</a:t>
            </a:r>
          </a:p>
          <a:p>
            <a:r>
              <a:rPr lang="en-US" dirty="0">
                <a:latin typeface="Times New Roman" pitchFamily="18" charset="0"/>
                <a:cs typeface="Times New Roman" pitchFamily="18" charset="0"/>
              </a:rPr>
              <a:t>DFD-2(Data Flow Diagram-2)</a:t>
            </a:r>
          </a:p>
          <a:p>
            <a:r>
              <a:rPr lang="en-US" dirty="0">
                <a:latin typeface="Times New Roman" pitchFamily="18" charset="0"/>
                <a:cs typeface="Times New Roman" pitchFamily="18" charset="0"/>
              </a:rPr>
              <a:t>Sequence Diagram</a:t>
            </a:r>
          </a:p>
          <a:p>
            <a:r>
              <a:rPr lang="en-US" dirty="0">
                <a:latin typeface="Times New Roman" pitchFamily="18" charset="0"/>
                <a:cs typeface="Times New Roman" pitchFamily="18" charset="0"/>
              </a:rPr>
              <a:t>Activity Diagram</a:t>
            </a:r>
          </a:p>
          <a:p>
            <a:r>
              <a:rPr lang="en-US" dirty="0">
                <a:latin typeface="Times New Roman" pitchFamily="18" charset="0"/>
                <a:cs typeface="Times New Roman" pitchFamily="18" charset="0"/>
              </a:rPr>
              <a:t>Class Diagram</a:t>
            </a:r>
          </a:p>
          <a:p>
            <a:r>
              <a:rPr lang="en-US" dirty="0">
                <a:latin typeface="Times New Roman" pitchFamily="18" charset="0"/>
                <a:cs typeface="Times New Roman" pitchFamily="18" charset="0"/>
              </a:rPr>
              <a:t>Use case Diagram</a:t>
            </a:r>
          </a:p>
          <a:p>
            <a:r>
              <a:rPr lang="en-US" dirty="0">
                <a:latin typeface="Times New Roman" pitchFamily="18" charset="0"/>
                <a:cs typeface="Times New Roman" pitchFamily="18" charset="0"/>
              </a:rPr>
              <a:t>Package Diagram</a:t>
            </a:r>
          </a:p>
          <a:p>
            <a:r>
              <a:rPr lang="en-US" dirty="0">
                <a:latin typeface="Times New Roman" pitchFamily="18" charset="0"/>
                <a:cs typeface="Times New Roman" pitchFamily="18" charset="0"/>
              </a:rPr>
              <a:t>Deployment Diagram</a:t>
            </a:r>
          </a:p>
          <a:p>
            <a:endParaRPr lang="en-IN" dirty="0"/>
          </a:p>
        </p:txBody>
      </p:sp>
      <p:sp>
        <p:nvSpPr>
          <p:cNvPr id="4" name="Slide Number Placeholder 3">
            <a:extLst>
              <a:ext uri="{FF2B5EF4-FFF2-40B4-BE49-F238E27FC236}">
                <a16:creationId xmlns:a16="http://schemas.microsoft.com/office/drawing/2014/main" xmlns="" id="{98BC0DD3-2DE9-47A1-AEA6-5993DB173C76}"/>
              </a:ext>
            </a:extLst>
          </p:cNvPr>
          <p:cNvSpPr>
            <a:spLocks noGrp="1"/>
          </p:cNvSpPr>
          <p:nvPr>
            <p:ph type="sldNum" sz="quarter" idx="15"/>
          </p:nvPr>
        </p:nvSpPr>
        <p:spPr/>
        <p:txBody>
          <a:bodyPr/>
          <a:lstStyle/>
          <a:p>
            <a:fld id="{B6F15528-21DE-4FAA-801E-634DDDAF4B2B}" type="slidenum">
              <a:rPr lang="en-US" smtClean="0"/>
              <a:pPr/>
              <a:t>18</a:t>
            </a:fld>
            <a:endParaRPr lang="en-US"/>
          </a:p>
        </p:txBody>
      </p:sp>
    </p:spTree>
    <p:extLst>
      <p:ext uri="{BB962C8B-B14F-4D97-AF65-F5344CB8AC3E}">
        <p14:creationId xmlns:p14="http://schemas.microsoft.com/office/powerpoint/2010/main" val="1875357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0ADC6E5-E66B-428C-98BF-248F425164D6}"/>
              </a:ext>
            </a:extLst>
          </p:cNvPr>
          <p:cNvSpPr>
            <a:spLocks noGrp="1"/>
          </p:cNvSpPr>
          <p:nvPr>
            <p:ph type="title"/>
          </p:nvPr>
        </p:nvSpPr>
        <p:spPr/>
        <p:txBody>
          <a:bodyPr/>
          <a:lstStyle/>
          <a:p>
            <a:r>
              <a:rPr lang="en-US" dirty="0"/>
              <a:t>DFD-0</a:t>
            </a:r>
            <a:endParaRPr lang="en-IN" dirty="0"/>
          </a:p>
        </p:txBody>
      </p:sp>
      <p:sp>
        <p:nvSpPr>
          <p:cNvPr id="4" name="Slide Number Placeholder 3">
            <a:extLst>
              <a:ext uri="{FF2B5EF4-FFF2-40B4-BE49-F238E27FC236}">
                <a16:creationId xmlns:a16="http://schemas.microsoft.com/office/drawing/2014/main" xmlns="" id="{42E1F2F5-B545-4EA5-AEE9-CAFCAD119EFB}"/>
              </a:ext>
            </a:extLst>
          </p:cNvPr>
          <p:cNvSpPr>
            <a:spLocks noGrp="1"/>
          </p:cNvSpPr>
          <p:nvPr>
            <p:ph type="sldNum" sz="quarter" idx="15"/>
          </p:nvPr>
        </p:nvSpPr>
        <p:spPr/>
        <p:txBody>
          <a:bodyPr/>
          <a:lstStyle/>
          <a:p>
            <a:fld id="{B6F15528-21DE-4FAA-801E-634DDDAF4B2B}" type="slidenum">
              <a:rPr lang="en-US" smtClean="0"/>
              <a:pPr/>
              <a:t>19</a:t>
            </a:fld>
            <a:endParaRPr lang="en-US"/>
          </a:p>
        </p:txBody>
      </p:sp>
      <p:pic>
        <p:nvPicPr>
          <p:cNvPr id="7" name="Content Placeholder 6" descr="DFD0 (2).png"/>
          <p:cNvPicPr>
            <a:picLocks noGrp="1" noChangeAspect="1"/>
          </p:cNvPicPr>
          <p:nvPr>
            <p:ph sz="quarter" idx="1"/>
          </p:nvPr>
        </p:nvPicPr>
        <p:blipFill>
          <a:blip r:embed="rId2"/>
          <a:stretch>
            <a:fillRect/>
          </a:stretch>
        </p:blipFill>
        <p:spPr>
          <a:xfrm>
            <a:off x="728662" y="2413000"/>
            <a:ext cx="6924675" cy="3248025"/>
          </a:xfrm>
        </p:spPr>
      </p:pic>
    </p:spTree>
    <p:extLst>
      <p:ext uri="{BB962C8B-B14F-4D97-AF65-F5344CB8AC3E}">
        <p14:creationId xmlns:p14="http://schemas.microsoft.com/office/powerpoint/2010/main" val="2986037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8626CF4-8C45-4952-BFAE-CBFC3CC864E4}"/>
              </a:ext>
            </a:extLst>
          </p:cNvPr>
          <p:cNvSpPr>
            <a:spLocks noGrp="1"/>
          </p:cNvSpPr>
          <p:nvPr>
            <p:ph type="title"/>
          </p:nvPr>
        </p:nvSpPr>
        <p:spPr/>
        <p:txBody>
          <a:bodyPr/>
          <a:lstStyle/>
          <a:p>
            <a:r>
              <a:rPr lang="en-US" dirty="0"/>
              <a:t>CONTENTS</a:t>
            </a:r>
            <a:endParaRPr lang="en-IN" dirty="0"/>
          </a:p>
        </p:txBody>
      </p:sp>
      <p:sp>
        <p:nvSpPr>
          <p:cNvPr id="3" name="Content Placeholder 2">
            <a:extLst>
              <a:ext uri="{FF2B5EF4-FFF2-40B4-BE49-F238E27FC236}">
                <a16:creationId xmlns:a16="http://schemas.microsoft.com/office/drawing/2014/main" xmlns="" id="{2E8BADF1-0184-444E-905A-35A919390E91}"/>
              </a:ext>
            </a:extLst>
          </p:cNvPr>
          <p:cNvSpPr>
            <a:spLocks noGrp="1"/>
          </p:cNvSpPr>
          <p:nvPr>
            <p:ph sz="quarter" idx="1"/>
          </p:nvPr>
        </p:nvSpPr>
        <p:spPr>
          <a:xfrm>
            <a:off x="457200" y="1371208"/>
            <a:ext cx="7772400" cy="5181991"/>
          </a:xfrm>
        </p:spPr>
        <p:txBody>
          <a:bodyPr>
            <a:normAutofit fontScale="85000" lnSpcReduction="20000"/>
          </a:bodyPr>
          <a:lstStyle/>
          <a:p>
            <a:r>
              <a:rPr lang="en-US" dirty="0">
                <a:latin typeface="Times New Roman" pitchFamily="18" charset="0"/>
                <a:cs typeface="Times New Roman" pitchFamily="18" charset="0"/>
              </a:rPr>
              <a:t>Problem Statement</a:t>
            </a:r>
          </a:p>
          <a:p>
            <a:r>
              <a:rPr lang="en-US" dirty="0">
                <a:latin typeface="Times New Roman" pitchFamily="18" charset="0"/>
                <a:cs typeface="Times New Roman" pitchFamily="18" charset="0"/>
              </a:rPr>
              <a:t>Scope of the Project</a:t>
            </a:r>
          </a:p>
          <a:p>
            <a:r>
              <a:rPr lang="en-US" dirty="0">
                <a:latin typeface="Times New Roman" pitchFamily="18" charset="0"/>
                <a:cs typeface="Times New Roman" pitchFamily="18" charset="0"/>
              </a:rPr>
              <a:t>Aim and Objective</a:t>
            </a:r>
          </a:p>
          <a:p>
            <a:r>
              <a:rPr lang="en-US" dirty="0">
                <a:latin typeface="Times New Roman" pitchFamily="18" charset="0"/>
                <a:cs typeface="Times New Roman" pitchFamily="18" charset="0"/>
              </a:rPr>
              <a:t>Abstract</a:t>
            </a:r>
          </a:p>
          <a:p>
            <a:r>
              <a:rPr lang="en-US" dirty="0">
                <a:latin typeface="Times New Roman" pitchFamily="18" charset="0"/>
                <a:cs typeface="Times New Roman" pitchFamily="18" charset="0"/>
              </a:rPr>
              <a:t>Introduction</a:t>
            </a:r>
          </a:p>
          <a:p>
            <a:r>
              <a:rPr lang="en-US" dirty="0">
                <a:latin typeface="Times New Roman" pitchFamily="18" charset="0"/>
                <a:cs typeface="Times New Roman" pitchFamily="18" charset="0"/>
              </a:rPr>
              <a:t>System Architecture</a:t>
            </a:r>
          </a:p>
          <a:p>
            <a:r>
              <a:rPr lang="en-US" dirty="0">
                <a:latin typeface="Times New Roman" pitchFamily="18" charset="0"/>
                <a:cs typeface="Times New Roman" pitchFamily="18" charset="0"/>
              </a:rPr>
              <a:t>Literature Survey</a:t>
            </a:r>
          </a:p>
          <a:p>
            <a:r>
              <a:rPr lang="en-US" dirty="0">
                <a:latin typeface="Times New Roman" pitchFamily="18" charset="0"/>
                <a:cs typeface="Times New Roman" pitchFamily="18" charset="0"/>
              </a:rPr>
              <a:t>Disadvantages of Google Drive</a:t>
            </a:r>
          </a:p>
          <a:p>
            <a:r>
              <a:rPr lang="en-US" dirty="0">
                <a:latin typeface="Times New Roman" pitchFamily="18" charset="0"/>
                <a:cs typeface="Times New Roman" pitchFamily="18" charset="0"/>
              </a:rPr>
              <a:t>Project Modules</a:t>
            </a:r>
          </a:p>
          <a:p>
            <a:r>
              <a:rPr lang="en-US" dirty="0">
                <a:latin typeface="Times New Roman" pitchFamily="18" charset="0"/>
                <a:cs typeface="Times New Roman" pitchFamily="18" charset="0"/>
              </a:rPr>
              <a:t>Algorithms</a:t>
            </a:r>
          </a:p>
          <a:p>
            <a:r>
              <a:rPr lang="en-US" dirty="0">
                <a:latin typeface="Times New Roman" pitchFamily="18" charset="0"/>
                <a:cs typeface="Times New Roman" pitchFamily="18" charset="0"/>
              </a:rPr>
              <a:t>UML </a:t>
            </a:r>
            <a:r>
              <a:rPr lang="en-US" dirty="0" smtClean="0">
                <a:latin typeface="Times New Roman" pitchFamily="18" charset="0"/>
                <a:cs typeface="Times New Roman" pitchFamily="18" charset="0"/>
              </a:rPr>
              <a:t>Diagrams</a:t>
            </a:r>
          </a:p>
          <a:p>
            <a:r>
              <a:rPr lang="en-US" dirty="0" smtClean="0">
                <a:latin typeface="Times New Roman" pitchFamily="18" charset="0"/>
                <a:cs typeface="Times New Roman" pitchFamily="18" charset="0"/>
              </a:rPr>
              <a:t>GUI Snapshots</a:t>
            </a:r>
          </a:p>
          <a:p>
            <a:r>
              <a:rPr lang="en-US" dirty="0" smtClean="0">
                <a:latin typeface="Times New Roman" pitchFamily="18" charset="0"/>
                <a:cs typeface="Times New Roman" pitchFamily="18" charset="0"/>
              </a:rPr>
              <a:t>Result Analysis</a:t>
            </a:r>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System Requirements</a:t>
            </a:r>
          </a:p>
          <a:p>
            <a:r>
              <a:rPr lang="en-US" dirty="0">
                <a:latin typeface="Times New Roman" pitchFamily="18" charset="0"/>
                <a:cs typeface="Times New Roman" pitchFamily="18" charset="0"/>
              </a:rPr>
              <a:t>Conclusion</a:t>
            </a:r>
          </a:p>
          <a:p>
            <a:r>
              <a:rPr lang="en-US" dirty="0">
                <a:latin typeface="Times New Roman" pitchFamily="18" charset="0"/>
                <a:cs typeface="Times New Roman" pitchFamily="18" charset="0"/>
              </a:rPr>
              <a:t>References</a:t>
            </a:r>
            <a:endParaRPr lang="en-IN" dirty="0">
              <a:latin typeface="Times New Roman" pitchFamily="18" charset="0"/>
              <a:cs typeface="Times New Roman" pitchFamily="18" charset="0"/>
            </a:endParaRPr>
          </a:p>
        </p:txBody>
      </p:sp>
      <p:sp>
        <p:nvSpPr>
          <p:cNvPr id="4" name="Slide Number Placeholder 3">
            <a:extLst>
              <a:ext uri="{FF2B5EF4-FFF2-40B4-BE49-F238E27FC236}">
                <a16:creationId xmlns:a16="http://schemas.microsoft.com/office/drawing/2014/main" xmlns="" id="{9AE68114-A640-48CE-9DD3-4CE090485847}"/>
              </a:ext>
            </a:extLst>
          </p:cNvPr>
          <p:cNvSpPr>
            <a:spLocks noGrp="1"/>
          </p:cNvSpPr>
          <p:nvPr>
            <p:ph type="sldNum" sz="quarter" idx="15"/>
          </p:nvPr>
        </p:nvSpPr>
        <p:spPr/>
        <p:txBody>
          <a:bodyPr/>
          <a:lstStyle/>
          <a:p>
            <a:fld id="{B6F15528-21DE-4FAA-801E-634DDDAF4B2B}" type="slidenum">
              <a:rPr lang="en-US" smtClean="0"/>
              <a:pPr/>
              <a:t>2</a:t>
            </a:fld>
            <a:endParaRPr lang="en-US"/>
          </a:p>
        </p:txBody>
      </p:sp>
    </p:spTree>
    <p:extLst>
      <p:ext uri="{BB962C8B-B14F-4D97-AF65-F5344CB8AC3E}">
        <p14:creationId xmlns:p14="http://schemas.microsoft.com/office/powerpoint/2010/main" val="16645665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47B8BAB-A151-4338-8216-E1F0450769CF}"/>
              </a:ext>
            </a:extLst>
          </p:cNvPr>
          <p:cNvSpPr>
            <a:spLocks noGrp="1"/>
          </p:cNvSpPr>
          <p:nvPr>
            <p:ph type="title"/>
          </p:nvPr>
        </p:nvSpPr>
        <p:spPr/>
        <p:txBody>
          <a:bodyPr/>
          <a:lstStyle/>
          <a:p>
            <a:r>
              <a:rPr lang="en-US" dirty="0"/>
              <a:t>DFD1 Student diagram</a:t>
            </a:r>
            <a:endParaRPr lang="en-IN" dirty="0"/>
          </a:p>
        </p:txBody>
      </p:sp>
      <p:pic>
        <p:nvPicPr>
          <p:cNvPr id="6" name="Content Placeholder 5">
            <a:extLst>
              <a:ext uri="{FF2B5EF4-FFF2-40B4-BE49-F238E27FC236}">
                <a16:creationId xmlns:a16="http://schemas.microsoft.com/office/drawing/2014/main" xmlns="" id="{506FB4DE-D2BF-4990-9598-B58BF194C179}"/>
              </a:ext>
            </a:extLst>
          </p:cNvPr>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457200" y="1600200"/>
            <a:ext cx="7467600" cy="4983162"/>
          </a:xfrm>
        </p:spPr>
      </p:pic>
      <p:sp>
        <p:nvSpPr>
          <p:cNvPr id="4" name="Slide Number Placeholder 3">
            <a:extLst>
              <a:ext uri="{FF2B5EF4-FFF2-40B4-BE49-F238E27FC236}">
                <a16:creationId xmlns:a16="http://schemas.microsoft.com/office/drawing/2014/main" xmlns="" id="{208F2E0B-CE29-4BEB-9725-12E3EA90325F}"/>
              </a:ext>
            </a:extLst>
          </p:cNvPr>
          <p:cNvSpPr>
            <a:spLocks noGrp="1"/>
          </p:cNvSpPr>
          <p:nvPr>
            <p:ph type="sldNum" sz="quarter" idx="15"/>
          </p:nvPr>
        </p:nvSpPr>
        <p:spPr/>
        <p:txBody>
          <a:bodyPr/>
          <a:lstStyle/>
          <a:p>
            <a:fld id="{B6F15528-21DE-4FAA-801E-634DDDAF4B2B}" type="slidenum">
              <a:rPr lang="en-US" smtClean="0"/>
              <a:pPr/>
              <a:t>20</a:t>
            </a:fld>
            <a:endParaRPr lang="en-US"/>
          </a:p>
        </p:txBody>
      </p:sp>
    </p:spTree>
    <p:extLst>
      <p:ext uri="{BB962C8B-B14F-4D97-AF65-F5344CB8AC3E}">
        <p14:creationId xmlns:p14="http://schemas.microsoft.com/office/powerpoint/2010/main" val="12217312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2624C2E-B352-4A1F-B51F-D2C71D3DEB35}"/>
              </a:ext>
            </a:extLst>
          </p:cNvPr>
          <p:cNvSpPr>
            <a:spLocks noGrp="1"/>
          </p:cNvSpPr>
          <p:nvPr>
            <p:ph type="title"/>
          </p:nvPr>
        </p:nvSpPr>
        <p:spPr/>
        <p:txBody>
          <a:bodyPr/>
          <a:lstStyle/>
          <a:p>
            <a:r>
              <a:rPr lang="en-US" dirty="0"/>
              <a:t>DFD1 Teacher Diagram</a:t>
            </a:r>
            <a:endParaRPr lang="en-IN" dirty="0"/>
          </a:p>
        </p:txBody>
      </p:sp>
      <p:pic>
        <p:nvPicPr>
          <p:cNvPr id="6" name="Content Placeholder 5">
            <a:extLst>
              <a:ext uri="{FF2B5EF4-FFF2-40B4-BE49-F238E27FC236}">
                <a16:creationId xmlns:a16="http://schemas.microsoft.com/office/drawing/2014/main" xmlns="" id="{DA2A9CED-8646-40C3-8E56-CAED3FC62142}"/>
              </a:ext>
            </a:extLst>
          </p:cNvPr>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457200" y="1600200"/>
            <a:ext cx="7924799" cy="4983162"/>
          </a:xfrm>
        </p:spPr>
      </p:pic>
      <p:sp>
        <p:nvSpPr>
          <p:cNvPr id="4" name="Slide Number Placeholder 3">
            <a:extLst>
              <a:ext uri="{FF2B5EF4-FFF2-40B4-BE49-F238E27FC236}">
                <a16:creationId xmlns:a16="http://schemas.microsoft.com/office/drawing/2014/main" xmlns="" id="{67AA70BF-935D-4CCB-83E2-36DB9363EEB9}"/>
              </a:ext>
            </a:extLst>
          </p:cNvPr>
          <p:cNvSpPr>
            <a:spLocks noGrp="1"/>
          </p:cNvSpPr>
          <p:nvPr>
            <p:ph type="sldNum" sz="quarter" idx="15"/>
          </p:nvPr>
        </p:nvSpPr>
        <p:spPr/>
        <p:txBody>
          <a:bodyPr/>
          <a:lstStyle/>
          <a:p>
            <a:fld id="{B6F15528-21DE-4FAA-801E-634DDDAF4B2B}" type="slidenum">
              <a:rPr lang="en-US" smtClean="0"/>
              <a:pPr/>
              <a:t>21</a:t>
            </a:fld>
            <a:endParaRPr lang="en-US"/>
          </a:p>
        </p:txBody>
      </p:sp>
    </p:spTree>
    <p:extLst>
      <p:ext uri="{BB962C8B-B14F-4D97-AF65-F5344CB8AC3E}">
        <p14:creationId xmlns:p14="http://schemas.microsoft.com/office/powerpoint/2010/main" val="41145406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18EED15-5BCA-446D-807E-980FF2618973}"/>
              </a:ext>
            </a:extLst>
          </p:cNvPr>
          <p:cNvSpPr>
            <a:spLocks noGrp="1"/>
          </p:cNvSpPr>
          <p:nvPr>
            <p:ph type="title"/>
          </p:nvPr>
        </p:nvSpPr>
        <p:spPr/>
        <p:txBody>
          <a:bodyPr/>
          <a:lstStyle/>
          <a:p>
            <a:r>
              <a:rPr lang="en-US" dirty="0"/>
              <a:t>DFD2 Student Diagram</a:t>
            </a:r>
            <a:endParaRPr lang="en-IN" dirty="0"/>
          </a:p>
        </p:txBody>
      </p:sp>
      <p:pic>
        <p:nvPicPr>
          <p:cNvPr id="6" name="Content Placeholder 5">
            <a:extLst>
              <a:ext uri="{FF2B5EF4-FFF2-40B4-BE49-F238E27FC236}">
                <a16:creationId xmlns:a16="http://schemas.microsoft.com/office/drawing/2014/main" xmlns="" id="{CC6DFB99-8DEF-47F3-A48B-1911A14D10C5}"/>
              </a:ext>
            </a:extLst>
          </p:cNvPr>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228600" y="1600200"/>
            <a:ext cx="8305800" cy="5334000"/>
          </a:xfrm>
        </p:spPr>
      </p:pic>
      <p:sp>
        <p:nvSpPr>
          <p:cNvPr id="4" name="Slide Number Placeholder 3">
            <a:extLst>
              <a:ext uri="{FF2B5EF4-FFF2-40B4-BE49-F238E27FC236}">
                <a16:creationId xmlns:a16="http://schemas.microsoft.com/office/drawing/2014/main" xmlns="" id="{60F58A38-4B9F-4812-B332-A0952A96E882}"/>
              </a:ext>
            </a:extLst>
          </p:cNvPr>
          <p:cNvSpPr>
            <a:spLocks noGrp="1"/>
          </p:cNvSpPr>
          <p:nvPr>
            <p:ph type="sldNum" sz="quarter" idx="15"/>
          </p:nvPr>
        </p:nvSpPr>
        <p:spPr/>
        <p:txBody>
          <a:bodyPr/>
          <a:lstStyle/>
          <a:p>
            <a:fld id="{B6F15528-21DE-4FAA-801E-634DDDAF4B2B}" type="slidenum">
              <a:rPr lang="en-US" smtClean="0"/>
              <a:pPr/>
              <a:t>22</a:t>
            </a:fld>
            <a:endParaRPr lang="en-US"/>
          </a:p>
        </p:txBody>
      </p:sp>
    </p:spTree>
    <p:extLst>
      <p:ext uri="{BB962C8B-B14F-4D97-AF65-F5344CB8AC3E}">
        <p14:creationId xmlns:p14="http://schemas.microsoft.com/office/powerpoint/2010/main" val="3925500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3CE4155-C10E-4C44-ACE4-21D4C9285659}"/>
              </a:ext>
            </a:extLst>
          </p:cNvPr>
          <p:cNvSpPr>
            <a:spLocks noGrp="1"/>
          </p:cNvSpPr>
          <p:nvPr>
            <p:ph type="title"/>
          </p:nvPr>
        </p:nvSpPr>
        <p:spPr/>
        <p:txBody>
          <a:bodyPr/>
          <a:lstStyle/>
          <a:p>
            <a:r>
              <a:rPr lang="en-US" dirty="0"/>
              <a:t>DFD2 Teacher Diagram</a:t>
            </a:r>
            <a:endParaRPr lang="en-IN" dirty="0"/>
          </a:p>
        </p:txBody>
      </p:sp>
      <p:pic>
        <p:nvPicPr>
          <p:cNvPr id="6" name="Content Placeholder 5">
            <a:extLst>
              <a:ext uri="{FF2B5EF4-FFF2-40B4-BE49-F238E27FC236}">
                <a16:creationId xmlns:a16="http://schemas.microsoft.com/office/drawing/2014/main" xmlns="" id="{0F53F116-821D-4712-AABB-9B38558843BB}"/>
              </a:ext>
            </a:extLst>
          </p:cNvPr>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405384" y="1600200"/>
            <a:ext cx="7723632" cy="5257800"/>
          </a:xfrm>
        </p:spPr>
      </p:pic>
      <p:sp>
        <p:nvSpPr>
          <p:cNvPr id="4" name="Slide Number Placeholder 3">
            <a:extLst>
              <a:ext uri="{FF2B5EF4-FFF2-40B4-BE49-F238E27FC236}">
                <a16:creationId xmlns:a16="http://schemas.microsoft.com/office/drawing/2014/main" xmlns="" id="{4963EE54-CA86-4D58-92F6-5AE34FD94B8A}"/>
              </a:ext>
            </a:extLst>
          </p:cNvPr>
          <p:cNvSpPr>
            <a:spLocks noGrp="1"/>
          </p:cNvSpPr>
          <p:nvPr>
            <p:ph type="sldNum" sz="quarter" idx="15"/>
          </p:nvPr>
        </p:nvSpPr>
        <p:spPr/>
        <p:txBody>
          <a:bodyPr/>
          <a:lstStyle/>
          <a:p>
            <a:fld id="{B6F15528-21DE-4FAA-801E-634DDDAF4B2B}" type="slidenum">
              <a:rPr lang="en-US" smtClean="0"/>
              <a:pPr/>
              <a:t>23</a:t>
            </a:fld>
            <a:endParaRPr lang="en-US"/>
          </a:p>
        </p:txBody>
      </p:sp>
    </p:spTree>
    <p:extLst>
      <p:ext uri="{BB962C8B-B14F-4D97-AF65-F5344CB8AC3E}">
        <p14:creationId xmlns:p14="http://schemas.microsoft.com/office/powerpoint/2010/main" val="38528351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6E58868-085C-4F7A-8790-27DA00754A7F}"/>
              </a:ext>
            </a:extLst>
          </p:cNvPr>
          <p:cNvSpPr>
            <a:spLocks noGrp="1"/>
          </p:cNvSpPr>
          <p:nvPr>
            <p:ph type="title"/>
          </p:nvPr>
        </p:nvSpPr>
        <p:spPr>
          <a:xfrm>
            <a:off x="457200" y="274638"/>
            <a:ext cx="7467600" cy="639762"/>
          </a:xfrm>
        </p:spPr>
        <p:txBody>
          <a:bodyPr/>
          <a:lstStyle/>
          <a:p>
            <a:r>
              <a:rPr lang="en-US" dirty="0"/>
              <a:t>Sequence diagram</a:t>
            </a:r>
            <a:endParaRPr lang="en-IN" dirty="0"/>
          </a:p>
        </p:txBody>
      </p:sp>
      <p:sp>
        <p:nvSpPr>
          <p:cNvPr id="4" name="Slide Number Placeholder 3">
            <a:extLst>
              <a:ext uri="{FF2B5EF4-FFF2-40B4-BE49-F238E27FC236}">
                <a16:creationId xmlns:a16="http://schemas.microsoft.com/office/drawing/2014/main" xmlns="" id="{63302CFA-254F-4C3E-9E39-5BD79AB6B505}"/>
              </a:ext>
            </a:extLst>
          </p:cNvPr>
          <p:cNvSpPr>
            <a:spLocks noGrp="1"/>
          </p:cNvSpPr>
          <p:nvPr>
            <p:ph type="sldNum" sz="quarter" idx="15"/>
          </p:nvPr>
        </p:nvSpPr>
        <p:spPr/>
        <p:txBody>
          <a:bodyPr/>
          <a:lstStyle/>
          <a:p>
            <a:fld id="{B6F15528-21DE-4FAA-801E-634DDDAF4B2B}" type="slidenum">
              <a:rPr lang="en-US" smtClean="0"/>
              <a:pPr/>
              <a:t>24</a:t>
            </a:fld>
            <a:endParaRPr lang="en-US"/>
          </a:p>
        </p:txBody>
      </p:sp>
      <p:pic>
        <p:nvPicPr>
          <p:cNvPr id="6" name="Content Placeholder 5" descr="Sequence_Diagram.png"/>
          <p:cNvPicPr>
            <a:picLocks noGrp="1" noChangeAspect="1"/>
          </p:cNvPicPr>
          <p:nvPr>
            <p:ph sz="quarter" idx="1"/>
          </p:nvPr>
        </p:nvPicPr>
        <p:blipFill>
          <a:blip r:embed="rId2"/>
          <a:stretch>
            <a:fillRect/>
          </a:stretch>
        </p:blipFill>
        <p:spPr>
          <a:xfrm>
            <a:off x="762000" y="990600"/>
            <a:ext cx="8077200" cy="5483225"/>
          </a:xfrm>
        </p:spPr>
      </p:pic>
    </p:spTree>
    <p:extLst>
      <p:ext uri="{BB962C8B-B14F-4D97-AF65-F5344CB8AC3E}">
        <p14:creationId xmlns:p14="http://schemas.microsoft.com/office/powerpoint/2010/main" val="40010781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3454D90-DAAE-4099-AF6C-4630017DE3E6}"/>
              </a:ext>
            </a:extLst>
          </p:cNvPr>
          <p:cNvSpPr>
            <a:spLocks noGrp="1"/>
          </p:cNvSpPr>
          <p:nvPr>
            <p:ph type="title"/>
          </p:nvPr>
        </p:nvSpPr>
        <p:spPr/>
        <p:txBody>
          <a:bodyPr/>
          <a:lstStyle/>
          <a:p>
            <a:r>
              <a:rPr lang="en-US" dirty="0"/>
              <a:t>Activity diagram</a:t>
            </a:r>
            <a:endParaRPr lang="en-IN" dirty="0"/>
          </a:p>
        </p:txBody>
      </p:sp>
      <p:pic>
        <p:nvPicPr>
          <p:cNvPr id="6" name="Content Placeholder 5">
            <a:extLst>
              <a:ext uri="{FF2B5EF4-FFF2-40B4-BE49-F238E27FC236}">
                <a16:creationId xmlns:a16="http://schemas.microsoft.com/office/drawing/2014/main" xmlns="" id="{8D235C10-8143-4893-9083-F4CABA1A0A98}"/>
              </a:ext>
            </a:extLst>
          </p:cNvPr>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228600" y="1442352"/>
            <a:ext cx="7696200" cy="5141009"/>
          </a:xfrm>
        </p:spPr>
      </p:pic>
      <p:sp>
        <p:nvSpPr>
          <p:cNvPr id="4" name="Slide Number Placeholder 3">
            <a:extLst>
              <a:ext uri="{FF2B5EF4-FFF2-40B4-BE49-F238E27FC236}">
                <a16:creationId xmlns:a16="http://schemas.microsoft.com/office/drawing/2014/main" xmlns="" id="{F1DE3CCA-87DF-43CC-AB33-B0C4B14B83B8}"/>
              </a:ext>
            </a:extLst>
          </p:cNvPr>
          <p:cNvSpPr>
            <a:spLocks noGrp="1"/>
          </p:cNvSpPr>
          <p:nvPr>
            <p:ph type="sldNum" sz="quarter" idx="15"/>
          </p:nvPr>
        </p:nvSpPr>
        <p:spPr/>
        <p:txBody>
          <a:bodyPr/>
          <a:lstStyle/>
          <a:p>
            <a:fld id="{B6F15528-21DE-4FAA-801E-634DDDAF4B2B}" type="slidenum">
              <a:rPr lang="en-US" smtClean="0"/>
              <a:pPr/>
              <a:t>25</a:t>
            </a:fld>
            <a:endParaRPr lang="en-US"/>
          </a:p>
        </p:txBody>
      </p:sp>
    </p:spTree>
    <p:extLst>
      <p:ext uri="{BB962C8B-B14F-4D97-AF65-F5344CB8AC3E}">
        <p14:creationId xmlns:p14="http://schemas.microsoft.com/office/powerpoint/2010/main" val="40895110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8D3D521-6226-499B-9D98-CC194339FC0F}"/>
              </a:ext>
            </a:extLst>
          </p:cNvPr>
          <p:cNvSpPr>
            <a:spLocks noGrp="1"/>
          </p:cNvSpPr>
          <p:nvPr>
            <p:ph type="title"/>
          </p:nvPr>
        </p:nvSpPr>
        <p:spPr>
          <a:xfrm>
            <a:off x="457200" y="274638"/>
            <a:ext cx="7467600" cy="715962"/>
          </a:xfrm>
        </p:spPr>
        <p:txBody>
          <a:bodyPr/>
          <a:lstStyle/>
          <a:p>
            <a:r>
              <a:rPr lang="en-US" dirty="0"/>
              <a:t>Class Diagram</a:t>
            </a:r>
            <a:endParaRPr lang="en-IN" dirty="0"/>
          </a:p>
        </p:txBody>
      </p:sp>
      <p:sp>
        <p:nvSpPr>
          <p:cNvPr id="4" name="Slide Number Placeholder 3">
            <a:extLst>
              <a:ext uri="{FF2B5EF4-FFF2-40B4-BE49-F238E27FC236}">
                <a16:creationId xmlns:a16="http://schemas.microsoft.com/office/drawing/2014/main" xmlns="" id="{F645338D-4C4C-4F08-A3A9-41F804C3C18C}"/>
              </a:ext>
            </a:extLst>
          </p:cNvPr>
          <p:cNvSpPr>
            <a:spLocks noGrp="1"/>
          </p:cNvSpPr>
          <p:nvPr>
            <p:ph type="sldNum" sz="quarter" idx="15"/>
          </p:nvPr>
        </p:nvSpPr>
        <p:spPr/>
        <p:txBody>
          <a:bodyPr/>
          <a:lstStyle/>
          <a:p>
            <a:fld id="{B6F15528-21DE-4FAA-801E-634DDDAF4B2B}" type="slidenum">
              <a:rPr lang="en-US" smtClean="0"/>
              <a:pPr/>
              <a:t>26</a:t>
            </a:fld>
            <a:endParaRPr lang="en-US"/>
          </a:p>
        </p:txBody>
      </p:sp>
      <p:pic>
        <p:nvPicPr>
          <p:cNvPr id="7" name="Content Placeholder 6" descr="CLASS.png"/>
          <p:cNvPicPr>
            <a:picLocks noGrp="1" noChangeAspect="1"/>
          </p:cNvPicPr>
          <p:nvPr>
            <p:ph sz="quarter" idx="1"/>
          </p:nvPr>
        </p:nvPicPr>
        <p:blipFill>
          <a:blip r:embed="rId2"/>
          <a:stretch>
            <a:fillRect/>
          </a:stretch>
        </p:blipFill>
        <p:spPr>
          <a:xfrm>
            <a:off x="685800" y="1600200"/>
            <a:ext cx="7848600" cy="4873625"/>
          </a:xfrm>
        </p:spPr>
      </p:pic>
    </p:spTree>
    <p:extLst>
      <p:ext uri="{BB962C8B-B14F-4D97-AF65-F5344CB8AC3E}">
        <p14:creationId xmlns:p14="http://schemas.microsoft.com/office/powerpoint/2010/main" val="19905905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F2D95AA-ECDF-43AA-9649-951B0F4DB63E}"/>
              </a:ext>
            </a:extLst>
          </p:cNvPr>
          <p:cNvSpPr>
            <a:spLocks noGrp="1"/>
          </p:cNvSpPr>
          <p:nvPr>
            <p:ph type="title"/>
          </p:nvPr>
        </p:nvSpPr>
        <p:spPr>
          <a:xfrm>
            <a:off x="457200" y="274638"/>
            <a:ext cx="7467600" cy="868362"/>
          </a:xfrm>
        </p:spPr>
        <p:txBody>
          <a:bodyPr/>
          <a:lstStyle/>
          <a:p>
            <a:r>
              <a:rPr lang="en-US" dirty="0" err="1"/>
              <a:t>Usecase</a:t>
            </a:r>
            <a:r>
              <a:rPr lang="en-US" dirty="0"/>
              <a:t> Diagram</a:t>
            </a:r>
            <a:endParaRPr lang="en-IN" dirty="0"/>
          </a:p>
        </p:txBody>
      </p:sp>
      <p:sp>
        <p:nvSpPr>
          <p:cNvPr id="4" name="Slide Number Placeholder 3">
            <a:extLst>
              <a:ext uri="{FF2B5EF4-FFF2-40B4-BE49-F238E27FC236}">
                <a16:creationId xmlns:a16="http://schemas.microsoft.com/office/drawing/2014/main" xmlns="" id="{A7874FE3-F0C2-460C-80CC-356405C298A2}"/>
              </a:ext>
            </a:extLst>
          </p:cNvPr>
          <p:cNvSpPr>
            <a:spLocks noGrp="1"/>
          </p:cNvSpPr>
          <p:nvPr>
            <p:ph type="sldNum" sz="quarter" idx="15"/>
          </p:nvPr>
        </p:nvSpPr>
        <p:spPr/>
        <p:txBody>
          <a:bodyPr/>
          <a:lstStyle/>
          <a:p>
            <a:fld id="{B6F15528-21DE-4FAA-801E-634DDDAF4B2B}" type="slidenum">
              <a:rPr lang="en-US" smtClean="0"/>
              <a:pPr/>
              <a:t>27</a:t>
            </a:fld>
            <a:endParaRPr lang="en-US"/>
          </a:p>
        </p:txBody>
      </p:sp>
      <p:pic>
        <p:nvPicPr>
          <p:cNvPr id="7" name="Content Placeholder 6" descr="usecase.png"/>
          <p:cNvPicPr>
            <a:picLocks noGrp="1" noChangeAspect="1"/>
          </p:cNvPicPr>
          <p:nvPr>
            <p:ph sz="quarter" idx="1"/>
          </p:nvPr>
        </p:nvPicPr>
        <p:blipFill>
          <a:blip r:embed="rId2"/>
          <a:stretch>
            <a:fillRect/>
          </a:stretch>
        </p:blipFill>
        <p:spPr>
          <a:xfrm>
            <a:off x="1752600" y="1143000"/>
            <a:ext cx="5715000" cy="5330825"/>
          </a:xfrm>
        </p:spPr>
      </p:pic>
    </p:spTree>
    <p:extLst>
      <p:ext uri="{BB962C8B-B14F-4D97-AF65-F5344CB8AC3E}">
        <p14:creationId xmlns:p14="http://schemas.microsoft.com/office/powerpoint/2010/main" val="24708956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50E132E-CC56-4817-8C9B-7C9796A6C935}"/>
              </a:ext>
            </a:extLst>
          </p:cNvPr>
          <p:cNvSpPr>
            <a:spLocks noGrp="1"/>
          </p:cNvSpPr>
          <p:nvPr>
            <p:ph type="title"/>
          </p:nvPr>
        </p:nvSpPr>
        <p:spPr/>
        <p:txBody>
          <a:bodyPr/>
          <a:lstStyle/>
          <a:p>
            <a:r>
              <a:rPr lang="en-US" dirty="0"/>
              <a:t>Package Diagram</a:t>
            </a:r>
            <a:endParaRPr lang="en-IN" dirty="0"/>
          </a:p>
        </p:txBody>
      </p:sp>
      <p:pic>
        <p:nvPicPr>
          <p:cNvPr id="6" name="Content Placeholder 5">
            <a:extLst>
              <a:ext uri="{FF2B5EF4-FFF2-40B4-BE49-F238E27FC236}">
                <a16:creationId xmlns:a16="http://schemas.microsoft.com/office/drawing/2014/main" xmlns="" id="{00A033BC-7B74-4B27-B22D-AB506D5AB323}"/>
              </a:ext>
            </a:extLst>
          </p:cNvPr>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798574" y="1600200"/>
            <a:ext cx="7330441" cy="5105400"/>
          </a:xfrm>
        </p:spPr>
      </p:pic>
      <p:sp>
        <p:nvSpPr>
          <p:cNvPr id="4" name="Slide Number Placeholder 3">
            <a:extLst>
              <a:ext uri="{FF2B5EF4-FFF2-40B4-BE49-F238E27FC236}">
                <a16:creationId xmlns:a16="http://schemas.microsoft.com/office/drawing/2014/main" xmlns="" id="{E1032FAE-D882-4C91-B9CE-4646AE005D3A}"/>
              </a:ext>
            </a:extLst>
          </p:cNvPr>
          <p:cNvSpPr>
            <a:spLocks noGrp="1"/>
          </p:cNvSpPr>
          <p:nvPr>
            <p:ph type="sldNum" sz="quarter" idx="15"/>
          </p:nvPr>
        </p:nvSpPr>
        <p:spPr/>
        <p:txBody>
          <a:bodyPr/>
          <a:lstStyle/>
          <a:p>
            <a:fld id="{B6F15528-21DE-4FAA-801E-634DDDAF4B2B}" type="slidenum">
              <a:rPr lang="en-US" smtClean="0"/>
              <a:pPr/>
              <a:t>28</a:t>
            </a:fld>
            <a:endParaRPr lang="en-US"/>
          </a:p>
        </p:txBody>
      </p:sp>
    </p:spTree>
    <p:extLst>
      <p:ext uri="{BB962C8B-B14F-4D97-AF65-F5344CB8AC3E}">
        <p14:creationId xmlns:p14="http://schemas.microsoft.com/office/powerpoint/2010/main" val="403176364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392D7DE-BBF5-4281-8B13-3CB876B062B0}"/>
              </a:ext>
            </a:extLst>
          </p:cNvPr>
          <p:cNvSpPr>
            <a:spLocks noGrp="1"/>
          </p:cNvSpPr>
          <p:nvPr>
            <p:ph type="title"/>
          </p:nvPr>
        </p:nvSpPr>
        <p:spPr/>
        <p:txBody>
          <a:bodyPr/>
          <a:lstStyle/>
          <a:p>
            <a:r>
              <a:rPr lang="en-US" dirty="0"/>
              <a:t>Deployment Diagram</a:t>
            </a:r>
            <a:endParaRPr lang="en-IN" dirty="0"/>
          </a:p>
        </p:txBody>
      </p:sp>
      <p:pic>
        <p:nvPicPr>
          <p:cNvPr id="6" name="Content Placeholder 5">
            <a:extLst>
              <a:ext uri="{FF2B5EF4-FFF2-40B4-BE49-F238E27FC236}">
                <a16:creationId xmlns:a16="http://schemas.microsoft.com/office/drawing/2014/main" xmlns="" id="{9B11627C-6EB7-41C3-A08D-7B7EBC9923B7}"/>
              </a:ext>
            </a:extLst>
          </p:cNvPr>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228600" y="1600200"/>
            <a:ext cx="8001000" cy="4873625"/>
          </a:xfrm>
        </p:spPr>
      </p:pic>
      <p:sp>
        <p:nvSpPr>
          <p:cNvPr id="4" name="Slide Number Placeholder 3">
            <a:extLst>
              <a:ext uri="{FF2B5EF4-FFF2-40B4-BE49-F238E27FC236}">
                <a16:creationId xmlns:a16="http://schemas.microsoft.com/office/drawing/2014/main" xmlns="" id="{6890C322-60CB-4D5B-9CE8-17FCAD59FBEE}"/>
              </a:ext>
            </a:extLst>
          </p:cNvPr>
          <p:cNvSpPr>
            <a:spLocks noGrp="1"/>
          </p:cNvSpPr>
          <p:nvPr>
            <p:ph type="sldNum" sz="quarter" idx="15"/>
          </p:nvPr>
        </p:nvSpPr>
        <p:spPr/>
        <p:txBody>
          <a:bodyPr/>
          <a:lstStyle/>
          <a:p>
            <a:fld id="{B6F15528-21DE-4FAA-801E-634DDDAF4B2B}" type="slidenum">
              <a:rPr lang="en-US" smtClean="0"/>
              <a:pPr/>
              <a:t>29</a:t>
            </a:fld>
            <a:endParaRPr lang="en-US"/>
          </a:p>
        </p:txBody>
      </p:sp>
    </p:spTree>
    <p:extLst>
      <p:ext uri="{BB962C8B-B14F-4D97-AF65-F5344CB8AC3E}">
        <p14:creationId xmlns:p14="http://schemas.microsoft.com/office/powerpoint/2010/main" val="12770091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28" name="Title 1"/>
          <p:cNvSpPr>
            <a:spLocks noGrp="1"/>
          </p:cNvSpPr>
          <p:nvPr>
            <p:ph type="title"/>
          </p:nvPr>
        </p:nvSpPr>
        <p:spPr>
          <a:xfrm>
            <a:off x="457200" y="274638"/>
            <a:ext cx="7467600" cy="715962"/>
          </a:xfrm>
        </p:spPr>
        <p:txBody>
          <a:bodyPr/>
          <a:lstStyle/>
          <a:p>
            <a:r>
              <a:rPr lang="en-US" b="1" dirty="0"/>
              <a:t>Problem statement</a:t>
            </a:r>
            <a:endParaRPr lang="en-US" dirty="0"/>
          </a:p>
        </p:txBody>
      </p:sp>
      <p:sp>
        <p:nvSpPr>
          <p:cNvPr id="1048629" name="Content Placeholder 2"/>
          <p:cNvSpPr>
            <a:spLocks noGrp="1"/>
          </p:cNvSpPr>
          <p:nvPr>
            <p:ph sz="quarter" idx="1"/>
          </p:nvPr>
        </p:nvSpPr>
        <p:spPr/>
        <p:txBody>
          <a:bodyPr>
            <a:normAutofit/>
          </a:bodyPr>
          <a:lstStyle/>
          <a:p>
            <a:pPr algn="just"/>
            <a:r>
              <a:rPr lang="en-US" sz="1900" dirty="0">
                <a:latin typeface="Times New Roman" pitchFamily="18" charset="0"/>
                <a:cs typeface="Times New Roman" pitchFamily="18" charset="0"/>
              </a:rPr>
              <a:t>To propose and to implement the improved e-learning system that provides </a:t>
            </a:r>
            <a:r>
              <a:rPr lang="en-US" sz="2000" dirty="0">
                <a:latin typeface="Times New Roman" pitchFamily="18" charset="0"/>
                <a:cs typeface="Times New Roman" pitchFamily="18" charset="0"/>
              </a:rPr>
              <a:t>content services to the provision and sharing of various forms of educational content, including text, images, videos, 3D objects and scenes of virtual reality and augmented reality.</a:t>
            </a:r>
            <a:r>
              <a:rPr lang="en-US" sz="1900" dirty="0">
                <a:latin typeface="Times New Roman" pitchFamily="18" charset="0"/>
                <a:cs typeface="Times New Roman" pitchFamily="18" charset="0"/>
              </a:rPr>
              <a:t> </a:t>
            </a:r>
          </a:p>
          <a:p>
            <a:pPr algn="just">
              <a:lnSpc>
                <a:spcPct val="90000"/>
              </a:lnSpc>
              <a:buNone/>
            </a:pPr>
            <a:endParaRPr lang="en-US" dirty="0"/>
          </a:p>
          <a:p>
            <a:pPr algn="just"/>
            <a:endParaRPr lang="en-US" dirty="0"/>
          </a:p>
          <a:p>
            <a:pPr algn="just"/>
            <a:endParaRPr lang="en-US" dirty="0"/>
          </a:p>
        </p:txBody>
      </p:sp>
      <p:sp>
        <p:nvSpPr>
          <p:cNvPr id="1048630" name="Slide Number Placeholder 3"/>
          <p:cNvSpPr>
            <a:spLocks noGrp="1"/>
          </p:cNvSpPr>
          <p:nvPr>
            <p:ph type="sldNum" sz="quarter" idx="15"/>
          </p:nvPr>
        </p:nvSpPr>
        <p:spPr/>
        <p:txBody>
          <a:bodyPr/>
          <a:lstStyle/>
          <a:p>
            <a:fld id="{B6F15528-21DE-4FAA-801E-634DDDAF4B2B}" type="slidenum">
              <a:rPr lang="en-US" smtClean="0"/>
              <a:pPr/>
              <a:t>3</a:t>
            </a:fld>
            <a:endParaRPr 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697B611-5FA4-4D47-B7F4-903EE89E8D67}"/>
              </a:ext>
            </a:extLst>
          </p:cNvPr>
          <p:cNvSpPr>
            <a:spLocks noGrp="1"/>
          </p:cNvSpPr>
          <p:nvPr>
            <p:ph type="title"/>
          </p:nvPr>
        </p:nvSpPr>
        <p:spPr/>
        <p:txBody>
          <a:bodyPr/>
          <a:lstStyle/>
          <a:p>
            <a:r>
              <a:rPr lang="en-US" dirty="0"/>
              <a:t>System Design</a:t>
            </a:r>
            <a:endParaRPr lang="en-IN" dirty="0"/>
          </a:p>
        </p:txBody>
      </p:sp>
      <p:sp>
        <p:nvSpPr>
          <p:cNvPr id="3" name="Content Placeholder 2">
            <a:extLst>
              <a:ext uri="{FF2B5EF4-FFF2-40B4-BE49-F238E27FC236}">
                <a16:creationId xmlns:a16="http://schemas.microsoft.com/office/drawing/2014/main" xmlns="" id="{E35C5BC0-EDB5-4F16-812D-9E0E56728331}"/>
              </a:ext>
            </a:extLst>
          </p:cNvPr>
          <p:cNvSpPr>
            <a:spLocks noGrp="1"/>
          </p:cNvSpPr>
          <p:nvPr>
            <p:ph sz="quarter" idx="1"/>
          </p:nvPr>
        </p:nvSpPr>
        <p:spPr/>
        <p:txBody>
          <a:bodyPr>
            <a:normAutofit/>
          </a:bodyPr>
          <a:lstStyle/>
          <a:p>
            <a:pPr algn="just"/>
            <a:r>
              <a:rPr lang="en-IN" sz="1600" dirty="0">
                <a:latin typeface="Times New Roman" pitchFamily="18" charset="0"/>
                <a:cs typeface="Times New Roman" pitchFamily="18" charset="0"/>
              </a:rPr>
              <a:t>The system consists of two entities who are going to interact with system first is the teacher and second is the student. Each teacher and student will have to first register to the system. </a:t>
            </a:r>
          </a:p>
          <a:p>
            <a:pPr algn="just"/>
            <a:r>
              <a:rPr lang="en-IN" sz="1600" dirty="0">
                <a:latin typeface="Times New Roman" pitchFamily="18" charset="0"/>
                <a:cs typeface="Times New Roman" pitchFamily="18" charset="0"/>
              </a:rPr>
              <a:t>Once registration is done the teacher as well as the student will enter the system by giving valid credentials. The teacher can upload the chosen material, every material which is to be uploaded on the cloud will be assigned a unique key so as to avoid redundant material on cloud, this unique key will be generated by using the Elliptic Curve Cryptography (ECC) Algorithm. </a:t>
            </a:r>
          </a:p>
          <a:p>
            <a:pPr algn="just"/>
            <a:r>
              <a:rPr lang="en-IN" sz="1600" dirty="0">
                <a:latin typeface="Times New Roman" pitchFamily="18" charset="0"/>
                <a:cs typeface="Times New Roman" pitchFamily="18" charset="0"/>
              </a:rPr>
              <a:t>The next step will be securing the data i.e. Data was encrypted by using the Advanced Encryption Standard (AES) algorithm and then uploaded further to the cloud. Simultaneously, the student can login into the system once registered successfully.</a:t>
            </a:r>
          </a:p>
          <a:p>
            <a:pPr algn="just"/>
            <a:r>
              <a:rPr lang="en-IN" sz="1600" dirty="0">
                <a:latin typeface="Times New Roman" pitchFamily="18" charset="0"/>
                <a:cs typeface="Times New Roman" pitchFamily="18" charset="0"/>
              </a:rPr>
              <a:t> Student can either access the uploaded data or might the take test assessment. Student can select their respective branch and the can choose the data or material they want to access. If the student wants to download the material, firstly he/she has to enter the unique key which has been sent to their respective mails. Upon entering the valid key they can download the material. The data is decrypted using the same algorithm which is used for encryption.</a:t>
            </a:r>
          </a:p>
        </p:txBody>
      </p:sp>
      <p:sp>
        <p:nvSpPr>
          <p:cNvPr id="4" name="Slide Number Placeholder 3">
            <a:extLst>
              <a:ext uri="{FF2B5EF4-FFF2-40B4-BE49-F238E27FC236}">
                <a16:creationId xmlns:a16="http://schemas.microsoft.com/office/drawing/2014/main" xmlns="" id="{863087BE-20BE-4BAF-9D6A-11DDC12D6172}"/>
              </a:ext>
            </a:extLst>
          </p:cNvPr>
          <p:cNvSpPr>
            <a:spLocks noGrp="1"/>
          </p:cNvSpPr>
          <p:nvPr>
            <p:ph type="sldNum" sz="quarter" idx="15"/>
          </p:nvPr>
        </p:nvSpPr>
        <p:spPr/>
        <p:txBody>
          <a:bodyPr/>
          <a:lstStyle/>
          <a:p>
            <a:fld id="{B6F15528-21DE-4FAA-801E-634DDDAF4B2B}" type="slidenum">
              <a:rPr lang="en-US" smtClean="0"/>
              <a:pPr/>
              <a:t>30</a:t>
            </a:fld>
            <a:endParaRPr lang="en-US"/>
          </a:p>
        </p:txBody>
      </p:sp>
    </p:spTree>
    <p:extLst>
      <p:ext uri="{BB962C8B-B14F-4D97-AF65-F5344CB8AC3E}">
        <p14:creationId xmlns:p14="http://schemas.microsoft.com/office/powerpoint/2010/main" val="5898585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A4F2B96-F14F-4096-97B1-742DC118B29F}"/>
              </a:ext>
            </a:extLst>
          </p:cNvPr>
          <p:cNvSpPr>
            <a:spLocks noGrp="1"/>
          </p:cNvSpPr>
          <p:nvPr>
            <p:ph type="ctrTitle"/>
          </p:nvPr>
        </p:nvSpPr>
        <p:spPr/>
        <p:txBody>
          <a:bodyPr/>
          <a:lstStyle/>
          <a:p>
            <a:r>
              <a:rPr lang="en-US" dirty="0"/>
              <a:t>GRAPHICAL USER INTERFACE SNAPSHOTS</a:t>
            </a:r>
            <a:endParaRPr lang="en-IN" dirty="0"/>
          </a:p>
        </p:txBody>
      </p:sp>
      <p:sp>
        <p:nvSpPr>
          <p:cNvPr id="3" name="Subtitle 2">
            <a:extLst>
              <a:ext uri="{FF2B5EF4-FFF2-40B4-BE49-F238E27FC236}">
                <a16:creationId xmlns:a16="http://schemas.microsoft.com/office/drawing/2014/main" xmlns="" id="{5D57D1A8-D9A3-4A43-8144-529882489504}"/>
              </a:ext>
            </a:extLst>
          </p:cNvPr>
          <p:cNvSpPr>
            <a:spLocks noGrp="1"/>
          </p:cNvSpPr>
          <p:nvPr>
            <p:ph type="subTitle" idx="1"/>
          </p:nvPr>
        </p:nvSpPr>
        <p:spPr>
          <a:xfrm>
            <a:off x="3886200" y="5486400"/>
            <a:ext cx="4572000" cy="888522"/>
          </a:xfrm>
        </p:spPr>
        <p:txBody>
          <a:bodyPr/>
          <a:lstStyle/>
          <a:p>
            <a:endParaRPr lang="en-IN" dirty="0"/>
          </a:p>
        </p:txBody>
      </p:sp>
      <p:sp>
        <p:nvSpPr>
          <p:cNvPr id="4" name="Slide Number Placeholder 3">
            <a:extLst>
              <a:ext uri="{FF2B5EF4-FFF2-40B4-BE49-F238E27FC236}">
                <a16:creationId xmlns:a16="http://schemas.microsoft.com/office/drawing/2014/main" xmlns="" id="{FC717DB4-E822-4199-8AE9-24E1818D1D88}"/>
              </a:ext>
            </a:extLst>
          </p:cNvPr>
          <p:cNvSpPr>
            <a:spLocks noGrp="1"/>
          </p:cNvSpPr>
          <p:nvPr>
            <p:ph type="sldNum" sz="quarter" idx="12"/>
          </p:nvPr>
        </p:nvSpPr>
        <p:spPr/>
        <p:txBody>
          <a:bodyPr/>
          <a:lstStyle/>
          <a:p>
            <a:fld id="{B6F15528-21DE-4FAA-801E-634DDDAF4B2B}" type="slidenum">
              <a:rPr lang="en-US" smtClean="0"/>
              <a:pPr/>
              <a:t>31</a:t>
            </a:fld>
            <a:endParaRPr lang="en-US"/>
          </a:p>
        </p:txBody>
      </p:sp>
    </p:spTree>
    <p:extLst>
      <p:ext uri="{BB962C8B-B14F-4D97-AF65-F5344CB8AC3E}">
        <p14:creationId xmlns:p14="http://schemas.microsoft.com/office/powerpoint/2010/main" val="131561927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12D1E6E-8940-44EE-9EAE-DB83721E6305}"/>
              </a:ext>
            </a:extLst>
          </p:cNvPr>
          <p:cNvSpPr>
            <a:spLocks noGrp="1"/>
          </p:cNvSpPr>
          <p:nvPr>
            <p:ph type="title"/>
          </p:nvPr>
        </p:nvSpPr>
        <p:spPr/>
        <p:txBody>
          <a:bodyPr/>
          <a:lstStyle/>
          <a:p>
            <a:r>
              <a:rPr lang="en-US" dirty="0"/>
              <a:t>homepage</a:t>
            </a:r>
            <a:endParaRPr lang="en-IN" dirty="0"/>
          </a:p>
        </p:txBody>
      </p:sp>
      <p:pic>
        <p:nvPicPr>
          <p:cNvPr id="6" name="Content Placeholder 5">
            <a:extLst>
              <a:ext uri="{FF2B5EF4-FFF2-40B4-BE49-F238E27FC236}">
                <a16:creationId xmlns:a16="http://schemas.microsoft.com/office/drawing/2014/main" xmlns="" id="{47F14CDF-D979-4EA8-8433-098050C8F39C}"/>
              </a:ext>
            </a:extLst>
          </p:cNvPr>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424070" y="1512385"/>
            <a:ext cx="7467600" cy="4198474"/>
          </a:xfrm>
        </p:spPr>
      </p:pic>
      <p:sp>
        <p:nvSpPr>
          <p:cNvPr id="4" name="Slide Number Placeholder 3">
            <a:extLst>
              <a:ext uri="{FF2B5EF4-FFF2-40B4-BE49-F238E27FC236}">
                <a16:creationId xmlns:a16="http://schemas.microsoft.com/office/drawing/2014/main" xmlns="" id="{1AFF835E-3E2E-4D6F-B6F7-EF16A79459E6}"/>
              </a:ext>
            </a:extLst>
          </p:cNvPr>
          <p:cNvSpPr>
            <a:spLocks noGrp="1"/>
          </p:cNvSpPr>
          <p:nvPr>
            <p:ph type="sldNum" sz="quarter" idx="15"/>
          </p:nvPr>
        </p:nvSpPr>
        <p:spPr/>
        <p:txBody>
          <a:bodyPr/>
          <a:lstStyle/>
          <a:p>
            <a:fld id="{B6F15528-21DE-4FAA-801E-634DDDAF4B2B}" type="slidenum">
              <a:rPr lang="en-US" smtClean="0"/>
              <a:pPr/>
              <a:t>32</a:t>
            </a:fld>
            <a:endParaRPr lang="en-US"/>
          </a:p>
        </p:txBody>
      </p:sp>
    </p:spTree>
    <p:extLst>
      <p:ext uri="{BB962C8B-B14F-4D97-AF65-F5344CB8AC3E}">
        <p14:creationId xmlns:p14="http://schemas.microsoft.com/office/powerpoint/2010/main" val="7311555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C7FBA5F-AD32-4904-931D-E89D86E86D83}"/>
              </a:ext>
            </a:extLst>
          </p:cNvPr>
          <p:cNvSpPr>
            <a:spLocks noGrp="1"/>
          </p:cNvSpPr>
          <p:nvPr>
            <p:ph type="title"/>
          </p:nvPr>
        </p:nvSpPr>
        <p:spPr/>
        <p:txBody>
          <a:bodyPr/>
          <a:lstStyle/>
          <a:p>
            <a:r>
              <a:rPr lang="en-US" dirty="0"/>
              <a:t>STUDENT REGISTRATION</a:t>
            </a:r>
            <a:endParaRPr lang="en-IN" dirty="0"/>
          </a:p>
        </p:txBody>
      </p:sp>
      <p:pic>
        <p:nvPicPr>
          <p:cNvPr id="6" name="Content Placeholder 5">
            <a:extLst>
              <a:ext uri="{FF2B5EF4-FFF2-40B4-BE49-F238E27FC236}">
                <a16:creationId xmlns:a16="http://schemas.microsoft.com/office/drawing/2014/main" xmlns="" id="{52A00B4F-3FB2-493C-9313-080B2D7A5A59}"/>
              </a:ext>
            </a:extLst>
          </p:cNvPr>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457200" y="1937775"/>
            <a:ext cx="7467600" cy="4198474"/>
          </a:xfrm>
        </p:spPr>
      </p:pic>
      <p:sp>
        <p:nvSpPr>
          <p:cNvPr id="4" name="Slide Number Placeholder 3">
            <a:extLst>
              <a:ext uri="{FF2B5EF4-FFF2-40B4-BE49-F238E27FC236}">
                <a16:creationId xmlns:a16="http://schemas.microsoft.com/office/drawing/2014/main" xmlns="" id="{A0420F16-89B3-46AC-81CC-41EE79D1BB65}"/>
              </a:ext>
            </a:extLst>
          </p:cNvPr>
          <p:cNvSpPr>
            <a:spLocks noGrp="1"/>
          </p:cNvSpPr>
          <p:nvPr>
            <p:ph type="sldNum" sz="quarter" idx="15"/>
          </p:nvPr>
        </p:nvSpPr>
        <p:spPr/>
        <p:txBody>
          <a:bodyPr/>
          <a:lstStyle/>
          <a:p>
            <a:fld id="{B6F15528-21DE-4FAA-801E-634DDDAF4B2B}" type="slidenum">
              <a:rPr lang="en-US" smtClean="0"/>
              <a:pPr/>
              <a:t>33</a:t>
            </a:fld>
            <a:endParaRPr lang="en-US"/>
          </a:p>
        </p:txBody>
      </p:sp>
    </p:spTree>
    <p:extLst>
      <p:ext uri="{BB962C8B-B14F-4D97-AF65-F5344CB8AC3E}">
        <p14:creationId xmlns:p14="http://schemas.microsoft.com/office/powerpoint/2010/main" val="38627875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A7FAFB6-D979-44F6-8C65-0836AF8139B7}"/>
              </a:ext>
            </a:extLst>
          </p:cNvPr>
          <p:cNvSpPr>
            <a:spLocks noGrp="1"/>
          </p:cNvSpPr>
          <p:nvPr>
            <p:ph type="title"/>
          </p:nvPr>
        </p:nvSpPr>
        <p:spPr/>
        <p:txBody>
          <a:bodyPr/>
          <a:lstStyle/>
          <a:p>
            <a:r>
              <a:rPr lang="en-US" dirty="0"/>
              <a:t>STUDENT LOGIN</a:t>
            </a:r>
            <a:endParaRPr lang="en-IN" dirty="0"/>
          </a:p>
        </p:txBody>
      </p:sp>
      <p:pic>
        <p:nvPicPr>
          <p:cNvPr id="6" name="Content Placeholder 5">
            <a:extLst>
              <a:ext uri="{FF2B5EF4-FFF2-40B4-BE49-F238E27FC236}">
                <a16:creationId xmlns:a16="http://schemas.microsoft.com/office/drawing/2014/main" xmlns="" id="{C059AF15-9E9E-40AB-AB70-79135684CECA}"/>
              </a:ext>
            </a:extLst>
          </p:cNvPr>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457200" y="1937775"/>
            <a:ext cx="7467600" cy="4198474"/>
          </a:xfrm>
        </p:spPr>
      </p:pic>
      <p:sp>
        <p:nvSpPr>
          <p:cNvPr id="4" name="Slide Number Placeholder 3">
            <a:extLst>
              <a:ext uri="{FF2B5EF4-FFF2-40B4-BE49-F238E27FC236}">
                <a16:creationId xmlns:a16="http://schemas.microsoft.com/office/drawing/2014/main" xmlns="" id="{94480007-6C53-414D-B272-763339858D82}"/>
              </a:ext>
            </a:extLst>
          </p:cNvPr>
          <p:cNvSpPr>
            <a:spLocks noGrp="1"/>
          </p:cNvSpPr>
          <p:nvPr>
            <p:ph type="sldNum" sz="quarter" idx="15"/>
          </p:nvPr>
        </p:nvSpPr>
        <p:spPr/>
        <p:txBody>
          <a:bodyPr/>
          <a:lstStyle/>
          <a:p>
            <a:fld id="{B6F15528-21DE-4FAA-801E-634DDDAF4B2B}" type="slidenum">
              <a:rPr lang="en-US" smtClean="0"/>
              <a:pPr/>
              <a:t>34</a:t>
            </a:fld>
            <a:endParaRPr lang="en-US"/>
          </a:p>
        </p:txBody>
      </p:sp>
    </p:spTree>
    <p:extLst>
      <p:ext uri="{BB962C8B-B14F-4D97-AF65-F5344CB8AC3E}">
        <p14:creationId xmlns:p14="http://schemas.microsoft.com/office/powerpoint/2010/main" val="362830692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7E80535-D5BC-4F15-BBCA-DE8ED4D2A196}"/>
              </a:ext>
            </a:extLst>
          </p:cNvPr>
          <p:cNvSpPr>
            <a:spLocks noGrp="1"/>
          </p:cNvSpPr>
          <p:nvPr>
            <p:ph type="title"/>
          </p:nvPr>
        </p:nvSpPr>
        <p:spPr/>
        <p:txBody>
          <a:bodyPr/>
          <a:lstStyle/>
          <a:p>
            <a:r>
              <a:rPr lang="en-US" dirty="0"/>
              <a:t>STUDENT FUNCTIONALITIES</a:t>
            </a:r>
            <a:endParaRPr lang="en-IN" dirty="0"/>
          </a:p>
        </p:txBody>
      </p:sp>
      <p:pic>
        <p:nvPicPr>
          <p:cNvPr id="6" name="Content Placeholder 5">
            <a:extLst>
              <a:ext uri="{FF2B5EF4-FFF2-40B4-BE49-F238E27FC236}">
                <a16:creationId xmlns:a16="http://schemas.microsoft.com/office/drawing/2014/main" xmlns="" id="{F92CCA3F-3BD9-427D-BB7A-557916E5B6F7}"/>
              </a:ext>
            </a:extLst>
          </p:cNvPr>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457200" y="1937775"/>
            <a:ext cx="7467600" cy="4198474"/>
          </a:xfrm>
        </p:spPr>
      </p:pic>
      <p:sp>
        <p:nvSpPr>
          <p:cNvPr id="4" name="Slide Number Placeholder 3">
            <a:extLst>
              <a:ext uri="{FF2B5EF4-FFF2-40B4-BE49-F238E27FC236}">
                <a16:creationId xmlns:a16="http://schemas.microsoft.com/office/drawing/2014/main" xmlns="" id="{BE54752C-BE0D-421F-B9DD-8E69F51A85E5}"/>
              </a:ext>
            </a:extLst>
          </p:cNvPr>
          <p:cNvSpPr>
            <a:spLocks noGrp="1"/>
          </p:cNvSpPr>
          <p:nvPr>
            <p:ph type="sldNum" sz="quarter" idx="15"/>
          </p:nvPr>
        </p:nvSpPr>
        <p:spPr/>
        <p:txBody>
          <a:bodyPr/>
          <a:lstStyle/>
          <a:p>
            <a:fld id="{B6F15528-21DE-4FAA-801E-634DDDAF4B2B}" type="slidenum">
              <a:rPr lang="en-US" smtClean="0"/>
              <a:pPr/>
              <a:t>35</a:t>
            </a:fld>
            <a:endParaRPr lang="en-US"/>
          </a:p>
        </p:txBody>
      </p:sp>
    </p:spTree>
    <p:extLst>
      <p:ext uri="{BB962C8B-B14F-4D97-AF65-F5344CB8AC3E}">
        <p14:creationId xmlns:p14="http://schemas.microsoft.com/office/powerpoint/2010/main" val="95185688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5026229-3C50-4F5F-9C26-C55D6B5A45FF}"/>
              </a:ext>
            </a:extLst>
          </p:cNvPr>
          <p:cNvSpPr>
            <a:spLocks noGrp="1"/>
          </p:cNvSpPr>
          <p:nvPr>
            <p:ph type="title"/>
          </p:nvPr>
        </p:nvSpPr>
        <p:spPr/>
        <p:txBody>
          <a:bodyPr/>
          <a:lstStyle/>
          <a:p>
            <a:r>
              <a:rPr lang="en-US" dirty="0"/>
              <a:t>TEACHER REGISTRATION</a:t>
            </a:r>
            <a:endParaRPr lang="en-IN" dirty="0"/>
          </a:p>
        </p:txBody>
      </p:sp>
      <p:pic>
        <p:nvPicPr>
          <p:cNvPr id="6" name="Content Placeholder 5">
            <a:extLst>
              <a:ext uri="{FF2B5EF4-FFF2-40B4-BE49-F238E27FC236}">
                <a16:creationId xmlns:a16="http://schemas.microsoft.com/office/drawing/2014/main" xmlns="" id="{D8774119-3085-458C-80B3-2564E7542EE8}"/>
              </a:ext>
            </a:extLst>
          </p:cNvPr>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457200" y="1937775"/>
            <a:ext cx="7467600" cy="4198474"/>
          </a:xfrm>
        </p:spPr>
      </p:pic>
      <p:sp>
        <p:nvSpPr>
          <p:cNvPr id="4" name="Slide Number Placeholder 3">
            <a:extLst>
              <a:ext uri="{FF2B5EF4-FFF2-40B4-BE49-F238E27FC236}">
                <a16:creationId xmlns:a16="http://schemas.microsoft.com/office/drawing/2014/main" xmlns="" id="{48275F68-E718-4001-B032-4EE36470B574}"/>
              </a:ext>
            </a:extLst>
          </p:cNvPr>
          <p:cNvSpPr>
            <a:spLocks noGrp="1"/>
          </p:cNvSpPr>
          <p:nvPr>
            <p:ph type="sldNum" sz="quarter" idx="15"/>
          </p:nvPr>
        </p:nvSpPr>
        <p:spPr/>
        <p:txBody>
          <a:bodyPr/>
          <a:lstStyle/>
          <a:p>
            <a:fld id="{B6F15528-21DE-4FAA-801E-634DDDAF4B2B}" type="slidenum">
              <a:rPr lang="en-US" smtClean="0"/>
              <a:pPr/>
              <a:t>36</a:t>
            </a:fld>
            <a:endParaRPr lang="en-US"/>
          </a:p>
        </p:txBody>
      </p:sp>
    </p:spTree>
    <p:extLst>
      <p:ext uri="{BB962C8B-B14F-4D97-AF65-F5344CB8AC3E}">
        <p14:creationId xmlns:p14="http://schemas.microsoft.com/office/powerpoint/2010/main" val="290476029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4D4A3EB-4BD0-405B-BD6E-744DD81BDCDD}"/>
              </a:ext>
            </a:extLst>
          </p:cNvPr>
          <p:cNvSpPr>
            <a:spLocks noGrp="1"/>
          </p:cNvSpPr>
          <p:nvPr>
            <p:ph type="title"/>
          </p:nvPr>
        </p:nvSpPr>
        <p:spPr/>
        <p:txBody>
          <a:bodyPr/>
          <a:lstStyle/>
          <a:p>
            <a:r>
              <a:rPr lang="en-US" dirty="0"/>
              <a:t>TEACHER LOGIN</a:t>
            </a:r>
            <a:endParaRPr lang="en-IN" dirty="0"/>
          </a:p>
        </p:txBody>
      </p:sp>
      <p:pic>
        <p:nvPicPr>
          <p:cNvPr id="6" name="Content Placeholder 5">
            <a:extLst>
              <a:ext uri="{FF2B5EF4-FFF2-40B4-BE49-F238E27FC236}">
                <a16:creationId xmlns:a16="http://schemas.microsoft.com/office/drawing/2014/main" xmlns="" id="{A4A967E6-036D-4650-9578-A57F0CFA6067}"/>
              </a:ext>
            </a:extLst>
          </p:cNvPr>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457200" y="1937775"/>
            <a:ext cx="7467600" cy="4198474"/>
          </a:xfrm>
        </p:spPr>
      </p:pic>
      <p:sp>
        <p:nvSpPr>
          <p:cNvPr id="4" name="Slide Number Placeholder 3">
            <a:extLst>
              <a:ext uri="{FF2B5EF4-FFF2-40B4-BE49-F238E27FC236}">
                <a16:creationId xmlns:a16="http://schemas.microsoft.com/office/drawing/2014/main" xmlns="" id="{3EB693CE-5A3B-4CAD-84F1-55ABD73A6ADC}"/>
              </a:ext>
            </a:extLst>
          </p:cNvPr>
          <p:cNvSpPr>
            <a:spLocks noGrp="1"/>
          </p:cNvSpPr>
          <p:nvPr>
            <p:ph type="sldNum" sz="quarter" idx="15"/>
          </p:nvPr>
        </p:nvSpPr>
        <p:spPr/>
        <p:txBody>
          <a:bodyPr/>
          <a:lstStyle/>
          <a:p>
            <a:fld id="{B6F15528-21DE-4FAA-801E-634DDDAF4B2B}" type="slidenum">
              <a:rPr lang="en-US" smtClean="0"/>
              <a:pPr/>
              <a:t>37</a:t>
            </a:fld>
            <a:endParaRPr lang="en-US"/>
          </a:p>
        </p:txBody>
      </p:sp>
    </p:spTree>
    <p:extLst>
      <p:ext uri="{BB962C8B-B14F-4D97-AF65-F5344CB8AC3E}">
        <p14:creationId xmlns:p14="http://schemas.microsoft.com/office/powerpoint/2010/main" val="357756313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131B5E0-ED9D-44D5-9CA9-04B5DDD40A86}"/>
              </a:ext>
            </a:extLst>
          </p:cNvPr>
          <p:cNvSpPr>
            <a:spLocks noGrp="1"/>
          </p:cNvSpPr>
          <p:nvPr>
            <p:ph type="title"/>
          </p:nvPr>
        </p:nvSpPr>
        <p:spPr/>
        <p:txBody>
          <a:bodyPr/>
          <a:lstStyle/>
          <a:p>
            <a:r>
              <a:rPr lang="en-US" dirty="0"/>
              <a:t>TEACHER FUNCTIONALITIES</a:t>
            </a:r>
            <a:endParaRPr lang="en-IN" dirty="0"/>
          </a:p>
        </p:txBody>
      </p:sp>
      <p:pic>
        <p:nvPicPr>
          <p:cNvPr id="6" name="Content Placeholder 5">
            <a:extLst>
              <a:ext uri="{FF2B5EF4-FFF2-40B4-BE49-F238E27FC236}">
                <a16:creationId xmlns:a16="http://schemas.microsoft.com/office/drawing/2014/main" xmlns="" id="{B8FA7E5B-16B9-40D1-80AE-2769909DD8FD}"/>
              </a:ext>
            </a:extLst>
          </p:cNvPr>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457200" y="1937775"/>
            <a:ext cx="7467600" cy="4198474"/>
          </a:xfrm>
        </p:spPr>
      </p:pic>
      <p:sp>
        <p:nvSpPr>
          <p:cNvPr id="4" name="Slide Number Placeholder 3">
            <a:extLst>
              <a:ext uri="{FF2B5EF4-FFF2-40B4-BE49-F238E27FC236}">
                <a16:creationId xmlns:a16="http://schemas.microsoft.com/office/drawing/2014/main" xmlns="" id="{F454CE11-E9EC-40E0-B4CA-213E81BA90B4}"/>
              </a:ext>
            </a:extLst>
          </p:cNvPr>
          <p:cNvSpPr>
            <a:spLocks noGrp="1"/>
          </p:cNvSpPr>
          <p:nvPr>
            <p:ph type="sldNum" sz="quarter" idx="15"/>
          </p:nvPr>
        </p:nvSpPr>
        <p:spPr/>
        <p:txBody>
          <a:bodyPr/>
          <a:lstStyle/>
          <a:p>
            <a:fld id="{B6F15528-21DE-4FAA-801E-634DDDAF4B2B}" type="slidenum">
              <a:rPr lang="en-US" smtClean="0"/>
              <a:pPr/>
              <a:t>38</a:t>
            </a:fld>
            <a:endParaRPr lang="en-US"/>
          </a:p>
        </p:txBody>
      </p:sp>
    </p:spTree>
    <p:extLst>
      <p:ext uri="{BB962C8B-B14F-4D97-AF65-F5344CB8AC3E}">
        <p14:creationId xmlns:p14="http://schemas.microsoft.com/office/powerpoint/2010/main" val="114272140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E0D7BC6-F7E9-43DF-B7FC-11CD001EB4A4}"/>
              </a:ext>
            </a:extLst>
          </p:cNvPr>
          <p:cNvSpPr>
            <a:spLocks noGrp="1"/>
          </p:cNvSpPr>
          <p:nvPr>
            <p:ph type="title"/>
          </p:nvPr>
        </p:nvSpPr>
        <p:spPr/>
        <p:txBody>
          <a:bodyPr/>
          <a:lstStyle/>
          <a:p>
            <a:r>
              <a:rPr lang="en-US" dirty="0"/>
              <a:t>UPLOAD DATA</a:t>
            </a:r>
            <a:endParaRPr lang="en-IN" dirty="0"/>
          </a:p>
        </p:txBody>
      </p:sp>
      <p:pic>
        <p:nvPicPr>
          <p:cNvPr id="6" name="Content Placeholder 5">
            <a:extLst>
              <a:ext uri="{FF2B5EF4-FFF2-40B4-BE49-F238E27FC236}">
                <a16:creationId xmlns:a16="http://schemas.microsoft.com/office/drawing/2014/main" xmlns="" id="{867BE574-1FC5-4F6C-9BB1-E16270C4DC47}"/>
              </a:ext>
            </a:extLst>
          </p:cNvPr>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457200" y="1937775"/>
            <a:ext cx="7467600" cy="4198474"/>
          </a:xfrm>
        </p:spPr>
      </p:pic>
      <p:sp>
        <p:nvSpPr>
          <p:cNvPr id="4" name="Slide Number Placeholder 3">
            <a:extLst>
              <a:ext uri="{FF2B5EF4-FFF2-40B4-BE49-F238E27FC236}">
                <a16:creationId xmlns:a16="http://schemas.microsoft.com/office/drawing/2014/main" xmlns="" id="{BC1E5041-1486-44EB-B462-3E43F5776F78}"/>
              </a:ext>
            </a:extLst>
          </p:cNvPr>
          <p:cNvSpPr>
            <a:spLocks noGrp="1"/>
          </p:cNvSpPr>
          <p:nvPr>
            <p:ph type="sldNum" sz="quarter" idx="15"/>
          </p:nvPr>
        </p:nvSpPr>
        <p:spPr/>
        <p:txBody>
          <a:bodyPr/>
          <a:lstStyle/>
          <a:p>
            <a:fld id="{B6F15528-21DE-4FAA-801E-634DDDAF4B2B}" type="slidenum">
              <a:rPr lang="en-US" smtClean="0"/>
              <a:pPr/>
              <a:t>39</a:t>
            </a:fld>
            <a:endParaRPr lang="en-US"/>
          </a:p>
        </p:txBody>
      </p:sp>
    </p:spTree>
    <p:extLst>
      <p:ext uri="{BB962C8B-B14F-4D97-AF65-F5344CB8AC3E}">
        <p14:creationId xmlns:p14="http://schemas.microsoft.com/office/powerpoint/2010/main" val="26560627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34" name="Title 1"/>
          <p:cNvSpPr>
            <a:spLocks noGrp="1"/>
          </p:cNvSpPr>
          <p:nvPr>
            <p:ph type="title"/>
          </p:nvPr>
        </p:nvSpPr>
        <p:spPr/>
        <p:txBody>
          <a:bodyPr/>
          <a:lstStyle/>
          <a:p>
            <a:r>
              <a:rPr lang="en-US" dirty="0"/>
              <a:t>Scope of the project</a:t>
            </a:r>
          </a:p>
        </p:txBody>
      </p:sp>
      <p:sp>
        <p:nvSpPr>
          <p:cNvPr id="1048635" name="Content Placeholder 2"/>
          <p:cNvSpPr>
            <a:spLocks noGrp="1"/>
          </p:cNvSpPr>
          <p:nvPr>
            <p:ph sz="quarter" idx="1"/>
          </p:nvPr>
        </p:nvSpPr>
        <p:spPr/>
        <p:txBody>
          <a:bodyPr>
            <a:normAutofit/>
          </a:bodyPr>
          <a:lstStyle/>
          <a:p>
            <a:pPr algn="just"/>
            <a:r>
              <a:rPr lang="en-US" sz="2000" dirty="0">
                <a:latin typeface="Times New Roman" pitchFamily="18" charset="0"/>
                <a:cs typeface="Times New Roman" pitchFamily="18" charset="0"/>
              </a:rPr>
              <a:t>The scope of this project is to provide infrastructure based on modern methodologies and tools of e-learning. Since there are various infrastructure challenges that are faced while searching a required resource material online, a design of e-learnings environment is a need to develop an education based e-learning system.</a:t>
            </a:r>
          </a:p>
          <a:p>
            <a:pPr algn="just"/>
            <a:r>
              <a:rPr lang="en-US" sz="2000" dirty="0">
                <a:latin typeface="Times New Roman" pitchFamily="18" charset="0"/>
                <a:cs typeface="Times New Roman" pitchFamily="18" charset="0"/>
              </a:rPr>
              <a:t>With the help of this system any stakeholder will be able to access any resource material :including text, images, videos, 3D objects and scenes of virtual reality and augmented reality.</a:t>
            </a:r>
            <a:r>
              <a:rPr lang="en-US" sz="1900" dirty="0">
                <a:latin typeface="Times New Roman" pitchFamily="18" charset="0"/>
                <a:cs typeface="Times New Roman" pitchFamily="18" charset="0"/>
              </a:rPr>
              <a:t> </a:t>
            </a:r>
          </a:p>
          <a:p>
            <a:pPr algn="just"/>
            <a:r>
              <a:rPr lang="en-US" sz="2000" dirty="0">
                <a:latin typeface="Times New Roman" pitchFamily="18" charset="0"/>
                <a:cs typeface="Times New Roman" pitchFamily="18" charset="0"/>
              </a:rPr>
              <a:t>In addition to this professors are given a facility to upload their course materials on the system.</a:t>
            </a:r>
          </a:p>
          <a:p>
            <a:pPr algn="just"/>
            <a:endParaRPr lang="en-US" sz="2000" dirty="0">
              <a:latin typeface="Times New Roman" pitchFamily="18" charset="0"/>
              <a:cs typeface="Times New Roman" pitchFamily="18" charset="0"/>
            </a:endParaRPr>
          </a:p>
          <a:p>
            <a:pPr algn="just"/>
            <a:endParaRPr lang="en-US" sz="2000" dirty="0">
              <a:latin typeface="Times New Roman" pitchFamily="18" charset="0"/>
              <a:cs typeface="Times New Roman" pitchFamily="18" charset="0"/>
            </a:endParaRPr>
          </a:p>
        </p:txBody>
      </p:sp>
      <p:sp>
        <p:nvSpPr>
          <p:cNvPr id="1048636" name="Slide Number Placeholder 3"/>
          <p:cNvSpPr>
            <a:spLocks noGrp="1"/>
          </p:cNvSpPr>
          <p:nvPr>
            <p:ph type="sldNum" sz="quarter" idx="15"/>
          </p:nvPr>
        </p:nvSpPr>
        <p:spPr/>
        <p:txBody>
          <a:bodyPr/>
          <a:lstStyle/>
          <a:p>
            <a:fld id="{B6F15528-21DE-4FAA-801E-634DDDAF4B2B}" type="slidenum">
              <a:rPr lang="en-US" smtClean="0"/>
              <a:pPr/>
              <a:t>4</a:t>
            </a:fld>
            <a:endParaRPr lang="en-US"/>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E0D7BC6-F7E9-43DF-B7FC-11CD001EB4A4}"/>
              </a:ext>
            </a:extLst>
          </p:cNvPr>
          <p:cNvSpPr>
            <a:spLocks noGrp="1"/>
          </p:cNvSpPr>
          <p:nvPr>
            <p:ph type="title"/>
          </p:nvPr>
        </p:nvSpPr>
        <p:spPr/>
        <p:txBody>
          <a:bodyPr/>
          <a:lstStyle/>
          <a:p>
            <a:r>
              <a:rPr lang="en-US" dirty="0"/>
              <a:t>data set details</a:t>
            </a:r>
            <a:endParaRPr lang="en-IN" dirty="0"/>
          </a:p>
        </p:txBody>
      </p:sp>
      <p:sp>
        <p:nvSpPr>
          <p:cNvPr id="4" name="Slide Number Placeholder 3">
            <a:extLst>
              <a:ext uri="{FF2B5EF4-FFF2-40B4-BE49-F238E27FC236}">
                <a16:creationId xmlns:a16="http://schemas.microsoft.com/office/drawing/2014/main" xmlns="" id="{BC1E5041-1486-44EB-B462-3E43F5776F78}"/>
              </a:ext>
            </a:extLst>
          </p:cNvPr>
          <p:cNvSpPr>
            <a:spLocks noGrp="1"/>
          </p:cNvSpPr>
          <p:nvPr>
            <p:ph type="sldNum" sz="quarter" idx="15"/>
          </p:nvPr>
        </p:nvSpPr>
        <p:spPr/>
        <p:txBody>
          <a:bodyPr/>
          <a:lstStyle/>
          <a:p>
            <a:fld id="{B6F15528-21DE-4FAA-801E-634DDDAF4B2B}" type="slidenum">
              <a:rPr lang="en-US" smtClean="0"/>
              <a:pPr/>
              <a:t>40</a:t>
            </a:fld>
            <a:endParaRPr lang="en-US"/>
          </a:p>
        </p:txBody>
      </p:sp>
      <p:sp>
        <p:nvSpPr>
          <p:cNvPr id="3" name="Content Placeholder 2"/>
          <p:cNvSpPr>
            <a:spLocks noGrp="1"/>
          </p:cNvSpPr>
          <p:nvPr>
            <p:ph sz="quarter" idx="1"/>
          </p:nvPr>
        </p:nvSpPr>
        <p:spPr/>
        <p:txBody>
          <a:bodyPr>
            <a:normAutofit/>
          </a:bodyPr>
          <a:lstStyle/>
          <a:p>
            <a:pPr marL="0" indent="0">
              <a:buNone/>
            </a:pPr>
            <a:r>
              <a:rPr lang="en-US" sz="2800" dirty="0">
                <a:latin typeface="Times New Roman" pitchFamily="18" charset="0"/>
                <a:cs typeface="Times New Roman" pitchFamily="18" charset="0"/>
              </a:rPr>
              <a:t>Department wise data set have been created for generating questions randomly during the test assessment. Data set is in the form of tables and columns.</a:t>
            </a:r>
          </a:p>
          <a:p>
            <a:pPr marL="0" indent="0">
              <a:buNone/>
            </a:pPr>
            <a:r>
              <a:rPr lang="en-US" sz="2800" dirty="0">
                <a:latin typeface="Times New Roman" pitchFamily="18" charset="0"/>
                <a:cs typeface="Times New Roman" pitchFamily="18" charset="0"/>
              </a:rPr>
              <a:t>Data set is stored in the database ,in coding part a random function has been used which will randomly select questions along with options in the test assessment section. </a:t>
            </a:r>
          </a:p>
        </p:txBody>
      </p:sp>
    </p:spTree>
    <p:extLst>
      <p:ext uri="{BB962C8B-B14F-4D97-AF65-F5344CB8AC3E}">
        <p14:creationId xmlns:p14="http://schemas.microsoft.com/office/powerpoint/2010/main" val="346930416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E0D7BC6-F7E9-43DF-B7FC-11CD001EB4A4}"/>
              </a:ext>
            </a:extLst>
          </p:cNvPr>
          <p:cNvSpPr>
            <a:spLocks noGrp="1"/>
          </p:cNvSpPr>
          <p:nvPr>
            <p:ph type="title"/>
          </p:nvPr>
        </p:nvSpPr>
        <p:spPr/>
        <p:txBody>
          <a:bodyPr/>
          <a:lstStyle/>
          <a:p>
            <a:r>
              <a:rPr lang="en-US" dirty="0"/>
              <a:t>Result Analysis</a:t>
            </a:r>
            <a:endParaRPr lang="en-IN" dirty="0"/>
          </a:p>
        </p:txBody>
      </p:sp>
      <p:sp>
        <p:nvSpPr>
          <p:cNvPr id="4" name="Slide Number Placeholder 3">
            <a:extLst>
              <a:ext uri="{FF2B5EF4-FFF2-40B4-BE49-F238E27FC236}">
                <a16:creationId xmlns:a16="http://schemas.microsoft.com/office/drawing/2014/main" xmlns="" id="{BC1E5041-1486-44EB-B462-3E43F5776F78}"/>
              </a:ext>
            </a:extLst>
          </p:cNvPr>
          <p:cNvSpPr>
            <a:spLocks noGrp="1"/>
          </p:cNvSpPr>
          <p:nvPr>
            <p:ph type="sldNum" sz="quarter" idx="15"/>
          </p:nvPr>
        </p:nvSpPr>
        <p:spPr/>
        <p:txBody>
          <a:bodyPr/>
          <a:lstStyle/>
          <a:p>
            <a:fld id="{B6F15528-21DE-4FAA-801E-634DDDAF4B2B}" type="slidenum">
              <a:rPr lang="en-US" smtClean="0"/>
              <a:pPr/>
              <a:t>41</a:t>
            </a:fld>
            <a:endParaRPr lang="en-US"/>
          </a:p>
        </p:txBody>
      </p:sp>
      <p:sp>
        <p:nvSpPr>
          <p:cNvPr id="3" name="Content Placeholder 2"/>
          <p:cNvSpPr>
            <a:spLocks noGrp="1"/>
          </p:cNvSpPr>
          <p:nvPr>
            <p:ph sz="quarter" idx="1"/>
          </p:nvPr>
        </p:nvSpPr>
        <p:spPr>
          <a:xfrm>
            <a:off x="457200" y="1600200"/>
            <a:ext cx="7924800" cy="4873752"/>
          </a:xfrm>
        </p:spPr>
        <p:txBody>
          <a:bodyPr/>
          <a:lstStyle/>
          <a:p>
            <a:pPr marL="274320" lvl="1">
              <a:spcBef>
                <a:spcPts val="600"/>
              </a:spcBef>
              <a:buSzPct val="70000"/>
              <a:buFont typeface="Wingdings"/>
              <a:buChar char=""/>
            </a:pPr>
            <a:r>
              <a:rPr lang="en-US" dirty="0"/>
              <a:t>0.203 </a:t>
            </a:r>
            <a:r>
              <a:rPr lang="en-US" dirty="0" smtClean="0"/>
              <a:t>sec/Time is </a:t>
            </a:r>
            <a:r>
              <a:rPr lang="en-US" dirty="0" smtClean="0"/>
              <a:t>r</a:t>
            </a:r>
            <a:r>
              <a:rPr lang="en-US" dirty="0" smtClean="0"/>
              <a:t>equired </a:t>
            </a:r>
            <a:r>
              <a:rPr lang="en-US" dirty="0"/>
              <a:t>for fetching </a:t>
            </a:r>
            <a:r>
              <a:rPr lang="en-US" dirty="0" smtClean="0"/>
              <a:t>test assessment questions from Database</a:t>
            </a:r>
            <a:r>
              <a:rPr lang="en-US" dirty="0"/>
              <a:t>.</a:t>
            </a:r>
            <a:endParaRPr lang="en-US" dirty="0"/>
          </a:p>
          <a:p>
            <a:r>
              <a:rPr lang="en-US" dirty="0"/>
              <a:t>0.031 sec </a:t>
            </a:r>
          </a:p>
        </p:txBody>
      </p:sp>
      <p:graphicFrame>
        <p:nvGraphicFramePr>
          <p:cNvPr id="5" name="Table 4"/>
          <p:cNvGraphicFramePr>
            <a:graphicFrameLocks noGrp="1"/>
          </p:cNvGraphicFramePr>
          <p:nvPr>
            <p:extLst>
              <p:ext uri="{D42A27DB-BD31-4B8C-83A1-F6EECF244321}">
                <p14:modId xmlns:p14="http://schemas.microsoft.com/office/powerpoint/2010/main" val="664742827"/>
              </p:ext>
            </p:extLst>
          </p:nvPr>
        </p:nvGraphicFramePr>
        <p:xfrm>
          <a:off x="457200" y="2362202"/>
          <a:ext cx="7924800" cy="3048000"/>
        </p:xfrm>
        <a:graphic>
          <a:graphicData uri="http://schemas.openxmlformats.org/drawingml/2006/table">
            <a:tbl>
              <a:tblPr firstRow="1" firstCol="1" bandRow="1">
                <a:tableStyleId>{5C22544A-7EE6-4342-B048-85BDC9FD1C3A}</a:tableStyleId>
              </a:tblPr>
              <a:tblGrid>
                <a:gridCol w="3962400">
                  <a:extLst>
                    <a:ext uri="{9D8B030D-6E8A-4147-A177-3AD203B41FA5}">
                      <a16:colId xmlns:a16="http://schemas.microsoft.com/office/drawing/2014/main" xmlns="" val="20000"/>
                    </a:ext>
                  </a:extLst>
                </a:gridCol>
                <a:gridCol w="3962400">
                  <a:extLst>
                    <a:ext uri="{9D8B030D-6E8A-4147-A177-3AD203B41FA5}">
                      <a16:colId xmlns:a16="http://schemas.microsoft.com/office/drawing/2014/main" xmlns="" val="20001"/>
                    </a:ext>
                  </a:extLst>
                </a:gridCol>
              </a:tblGrid>
              <a:tr h="508000">
                <a:tc>
                  <a:txBody>
                    <a:bodyPr/>
                    <a:lstStyle/>
                    <a:p>
                      <a:pPr marL="0" marR="0">
                        <a:lnSpc>
                          <a:spcPct val="107000"/>
                        </a:lnSpc>
                        <a:spcBef>
                          <a:spcPts val="0"/>
                        </a:spcBef>
                        <a:spcAft>
                          <a:spcPts val="0"/>
                        </a:spcAft>
                      </a:pPr>
                      <a:r>
                        <a:rPr lang="en-US" sz="1100" dirty="0">
                          <a:effectLst/>
                        </a:rPr>
                        <a:t>Value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Time Required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10000"/>
                  </a:ext>
                </a:extLst>
              </a:tr>
              <a:tr h="508000">
                <a:tc>
                  <a:txBody>
                    <a:bodyPr/>
                    <a:lstStyle/>
                    <a:p>
                      <a:pPr marL="0" marR="0">
                        <a:lnSpc>
                          <a:spcPct val="107000"/>
                        </a:lnSpc>
                        <a:spcBef>
                          <a:spcPts val="0"/>
                        </a:spcBef>
                        <a:spcAft>
                          <a:spcPts val="0"/>
                        </a:spcAft>
                      </a:pPr>
                      <a:r>
                        <a:rPr lang="en-US" sz="1100">
                          <a:effectLst/>
                        </a:rPr>
                        <a:t>Question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a:effectLst/>
                        </a:rPr>
                        <a:t>0.2 sec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10001"/>
                  </a:ext>
                </a:extLst>
              </a:tr>
              <a:tr h="508000">
                <a:tc>
                  <a:txBody>
                    <a:bodyPr/>
                    <a:lstStyle/>
                    <a:p>
                      <a:pPr marL="0" marR="0">
                        <a:lnSpc>
                          <a:spcPct val="107000"/>
                        </a:lnSpc>
                        <a:spcBef>
                          <a:spcPts val="0"/>
                        </a:spcBef>
                        <a:spcAft>
                          <a:spcPts val="0"/>
                        </a:spcAft>
                      </a:pPr>
                      <a:r>
                        <a:rPr lang="en-US" sz="1100">
                          <a:effectLst/>
                        </a:rPr>
                        <a:t>Option1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0.1sec/0.131 sec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10002"/>
                  </a:ext>
                </a:extLst>
              </a:tr>
              <a:tr h="508000">
                <a:tc>
                  <a:txBody>
                    <a:bodyPr/>
                    <a:lstStyle/>
                    <a:p>
                      <a:pPr marL="0" marR="0">
                        <a:lnSpc>
                          <a:spcPct val="107000"/>
                        </a:lnSpc>
                        <a:spcBef>
                          <a:spcPts val="0"/>
                        </a:spcBef>
                        <a:spcAft>
                          <a:spcPts val="0"/>
                        </a:spcAft>
                      </a:pPr>
                      <a:r>
                        <a:rPr lang="en-US" sz="1100">
                          <a:effectLst/>
                        </a:rPr>
                        <a:t>Option2</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0.1sec/0.131 sec</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10003"/>
                  </a:ext>
                </a:extLst>
              </a:tr>
              <a:tr h="508000">
                <a:tc>
                  <a:txBody>
                    <a:bodyPr/>
                    <a:lstStyle/>
                    <a:p>
                      <a:pPr marL="0" marR="0">
                        <a:lnSpc>
                          <a:spcPct val="107000"/>
                        </a:lnSpc>
                        <a:spcBef>
                          <a:spcPts val="0"/>
                        </a:spcBef>
                        <a:spcAft>
                          <a:spcPts val="0"/>
                        </a:spcAft>
                      </a:pPr>
                      <a:r>
                        <a:rPr lang="en-US" sz="1100">
                          <a:effectLst/>
                        </a:rPr>
                        <a:t>Option3</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0.1sec/0.131 sec</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10004"/>
                  </a:ext>
                </a:extLst>
              </a:tr>
              <a:tr h="508000">
                <a:tc>
                  <a:txBody>
                    <a:bodyPr/>
                    <a:lstStyle/>
                    <a:p>
                      <a:pPr marL="0" marR="0">
                        <a:lnSpc>
                          <a:spcPct val="107000"/>
                        </a:lnSpc>
                        <a:spcBef>
                          <a:spcPts val="0"/>
                        </a:spcBef>
                        <a:spcAft>
                          <a:spcPts val="0"/>
                        </a:spcAft>
                      </a:pPr>
                      <a:r>
                        <a:rPr lang="en-US" sz="1100" dirty="0">
                          <a:effectLst/>
                        </a:rPr>
                        <a:t>Option 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a:effectLst/>
                        </a:rPr>
                        <a:t>0.1sec/0.131 sec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10005"/>
                  </a:ext>
                </a:extLst>
              </a:tr>
            </a:tbl>
          </a:graphicData>
        </a:graphic>
      </p:graphicFrame>
    </p:spTree>
    <p:extLst>
      <p:ext uri="{BB962C8B-B14F-4D97-AF65-F5344CB8AC3E}">
        <p14:creationId xmlns:p14="http://schemas.microsoft.com/office/powerpoint/2010/main" val="350453323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38833AA-8197-4132-9197-0EB7B39B43B8}"/>
              </a:ext>
            </a:extLst>
          </p:cNvPr>
          <p:cNvSpPr>
            <a:spLocks noGrp="1"/>
          </p:cNvSpPr>
          <p:nvPr>
            <p:ph type="title"/>
          </p:nvPr>
        </p:nvSpPr>
        <p:spPr/>
        <p:txBody>
          <a:bodyPr/>
          <a:lstStyle/>
          <a:p>
            <a:r>
              <a:rPr lang="en-US" dirty="0"/>
              <a:t>Result analysis of all algorithms</a:t>
            </a:r>
            <a:endParaRPr lang="en-IN" dirty="0"/>
          </a:p>
        </p:txBody>
      </p:sp>
      <p:sp>
        <p:nvSpPr>
          <p:cNvPr id="3" name="Content Placeholder 2">
            <a:extLst>
              <a:ext uri="{FF2B5EF4-FFF2-40B4-BE49-F238E27FC236}">
                <a16:creationId xmlns:a16="http://schemas.microsoft.com/office/drawing/2014/main" xmlns="" id="{8C10939A-30BC-4916-AC90-D68D8E635FFA}"/>
              </a:ext>
            </a:extLst>
          </p:cNvPr>
          <p:cNvSpPr>
            <a:spLocks noGrp="1"/>
          </p:cNvSpPr>
          <p:nvPr>
            <p:ph sz="quarter" idx="1"/>
          </p:nvPr>
        </p:nvSpPr>
        <p:spPr/>
        <p:txBody>
          <a:bodyPr/>
          <a:lstStyle/>
          <a:p>
            <a:r>
              <a:rPr lang="en-US" dirty="0">
                <a:latin typeface="Times New Roman" pitchFamily="18" charset="0"/>
                <a:cs typeface="Times New Roman" pitchFamily="18" charset="0"/>
              </a:rPr>
              <a:t>Advanced Encryption Standard: Time Required for </a:t>
            </a:r>
            <a:r>
              <a:rPr lang="en-US" dirty="0" smtClean="0">
                <a:latin typeface="Times New Roman" pitchFamily="18" charset="0"/>
                <a:cs typeface="Times New Roman" pitchFamily="18" charset="0"/>
              </a:rPr>
              <a:t>encrypting file: </a:t>
            </a:r>
            <a:r>
              <a:rPr lang="en-US" dirty="0">
                <a:latin typeface="Times New Roman" pitchFamily="18" charset="0"/>
                <a:cs typeface="Times New Roman" pitchFamily="18" charset="0"/>
              </a:rPr>
              <a:t>2.63secs</a:t>
            </a:r>
            <a:endParaRPr lang="en-IN" dirty="0">
              <a:latin typeface="Times New Roman" pitchFamily="18" charset="0"/>
              <a:cs typeface="Times New Roman" pitchFamily="18" charset="0"/>
            </a:endParaRPr>
          </a:p>
          <a:p>
            <a:r>
              <a:rPr lang="en-US" dirty="0">
                <a:latin typeface="Times New Roman" pitchFamily="18" charset="0"/>
                <a:cs typeface="Times New Roman" pitchFamily="18" charset="0"/>
              </a:rPr>
              <a:t>Elliptical Curve Cryptography: Time Required for   generating signature :  3.72secs</a:t>
            </a:r>
          </a:p>
          <a:p>
            <a:r>
              <a:rPr lang="en-US" dirty="0">
                <a:latin typeface="Times New Roman" pitchFamily="18" charset="0"/>
                <a:cs typeface="Times New Roman" pitchFamily="18" charset="0"/>
              </a:rPr>
              <a:t>K-Nearest </a:t>
            </a:r>
            <a:r>
              <a:rPr lang="en-US" dirty="0" smtClean="0">
                <a:latin typeface="Times New Roman" pitchFamily="18" charset="0"/>
                <a:cs typeface="Times New Roman" pitchFamily="18" charset="0"/>
              </a:rPr>
              <a:t>Neighbor: Time required for classifying data:1.25secs</a:t>
            </a:r>
            <a:r>
              <a:rPr lang="en-US" dirty="0">
                <a:latin typeface="Times New Roman" pitchFamily="18" charset="0"/>
                <a:cs typeface="Times New Roman" pitchFamily="18" charset="0"/>
              </a:rPr>
              <a:t>.</a:t>
            </a:r>
            <a:endParaRPr lang="en-IN" dirty="0">
              <a:latin typeface="Times New Roman" pitchFamily="18" charset="0"/>
              <a:cs typeface="Times New Roman" pitchFamily="18" charset="0"/>
            </a:endParaRPr>
          </a:p>
          <a:p>
            <a:endParaRPr lang="en-IN" dirty="0"/>
          </a:p>
        </p:txBody>
      </p:sp>
      <p:sp>
        <p:nvSpPr>
          <p:cNvPr id="4" name="Slide Number Placeholder 3">
            <a:extLst>
              <a:ext uri="{FF2B5EF4-FFF2-40B4-BE49-F238E27FC236}">
                <a16:creationId xmlns:a16="http://schemas.microsoft.com/office/drawing/2014/main" xmlns="" id="{C0BE592D-86A8-437B-B1B5-35E095E72004}"/>
              </a:ext>
            </a:extLst>
          </p:cNvPr>
          <p:cNvSpPr>
            <a:spLocks noGrp="1"/>
          </p:cNvSpPr>
          <p:nvPr>
            <p:ph type="sldNum" sz="quarter" idx="15"/>
          </p:nvPr>
        </p:nvSpPr>
        <p:spPr/>
        <p:txBody>
          <a:bodyPr/>
          <a:lstStyle/>
          <a:p>
            <a:fld id="{B6F15528-21DE-4FAA-801E-634DDDAF4B2B}" type="slidenum">
              <a:rPr lang="en-US" smtClean="0"/>
              <a:pPr/>
              <a:t>42</a:t>
            </a:fld>
            <a:endParaRPr lang="en-US"/>
          </a:p>
        </p:txBody>
      </p:sp>
    </p:spTree>
    <p:extLst>
      <p:ext uri="{BB962C8B-B14F-4D97-AF65-F5344CB8AC3E}">
        <p14:creationId xmlns:p14="http://schemas.microsoft.com/office/powerpoint/2010/main" val="425045750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33C91B9-56DB-4257-B583-585F0A3BBA40}"/>
              </a:ext>
            </a:extLst>
          </p:cNvPr>
          <p:cNvSpPr>
            <a:spLocks noGrp="1"/>
          </p:cNvSpPr>
          <p:nvPr>
            <p:ph type="title"/>
          </p:nvPr>
        </p:nvSpPr>
        <p:spPr/>
        <p:txBody>
          <a:bodyPr/>
          <a:lstStyle/>
          <a:p>
            <a:r>
              <a:rPr lang="en-US" dirty="0"/>
              <a:t>System Requirements</a:t>
            </a:r>
            <a:endParaRPr lang="en-IN" dirty="0"/>
          </a:p>
        </p:txBody>
      </p:sp>
      <p:sp>
        <p:nvSpPr>
          <p:cNvPr id="3" name="Content Placeholder 2">
            <a:extLst>
              <a:ext uri="{FF2B5EF4-FFF2-40B4-BE49-F238E27FC236}">
                <a16:creationId xmlns:a16="http://schemas.microsoft.com/office/drawing/2014/main" xmlns="" id="{C5C3AF69-11E2-49A4-9ABF-8F8FA151CA36}"/>
              </a:ext>
            </a:extLst>
          </p:cNvPr>
          <p:cNvSpPr>
            <a:spLocks noGrp="1"/>
          </p:cNvSpPr>
          <p:nvPr>
            <p:ph sz="quarter" idx="1"/>
          </p:nvPr>
        </p:nvSpPr>
        <p:spPr/>
        <p:txBody>
          <a:bodyPr>
            <a:noAutofit/>
          </a:bodyPr>
          <a:lstStyle/>
          <a:p>
            <a:pPr algn="just">
              <a:lnSpc>
                <a:spcPct val="160000"/>
              </a:lnSpc>
            </a:pPr>
            <a:r>
              <a:rPr lang="en-US" sz="1600" b="1" dirty="0">
                <a:latin typeface="Times New Roman" pitchFamily="18" charset="0"/>
                <a:cs typeface="Times New Roman" pitchFamily="18" charset="0"/>
              </a:rPr>
              <a:t>Hardware Requirements</a:t>
            </a:r>
            <a:endParaRPr lang="en-US" sz="1600" dirty="0">
              <a:latin typeface="Times New Roman" pitchFamily="18" charset="0"/>
              <a:cs typeface="Times New Roman" pitchFamily="18" charset="0"/>
            </a:endParaRPr>
          </a:p>
          <a:p>
            <a:pPr marL="457200" indent="-457200" algn="just">
              <a:lnSpc>
                <a:spcPct val="160000"/>
              </a:lnSpc>
              <a:buClr>
                <a:schemeClr val="tx1">
                  <a:lumMod val="95000"/>
                  <a:lumOff val="5000"/>
                </a:schemeClr>
              </a:buClr>
              <a:buFont typeface="+mj-lt"/>
              <a:buAutoNum type="arabicPeriod"/>
            </a:pPr>
            <a:r>
              <a:rPr lang="en-US" sz="1600" dirty="0">
                <a:latin typeface="Times New Roman" pitchFamily="18" charset="0"/>
                <a:cs typeface="Times New Roman" pitchFamily="18" charset="0"/>
              </a:rPr>
              <a:t>  Processor – Intel Core2Duo, Pentium –i3 </a:t>
            </a:r>
          </a:p>
          <a:p>
            <a:pPr marL="457200" indent="-457200" algn="just">
              <a:lnSpc>
                <a:spcPct val="160000"/>
              </a:lnSpc>
              <a:buClr>
                <a:schemeClr val="tx1">
                  <a:lumMod val="95000"/>
                  <a:lumOff val="5000"/>
                </a:schemeClr>
              </a:buClr>
              <a:buFont typeface="+mj-lt"/>
              <a:buAutoNum type="arabicPeriod"/>
            </a:pPr>
            <a:r>
              <a:rPr lang="en-US" sz="1600" dirty="0">
                <a:latin typeface="Times New Roman" pitchFamily="18" charset="0"/>
                <a:cs typeface="Times New Roman" pitchFamily="18" charset="0"/>
              </a:rPr>
              <a:t>  Speed – 2.4 GHz (min) </a:t>
            </a:r>
          </a:p>
          <a:p>
            <a:pPr marL="457200" indent="-457200" algn="just">
              <a:lnSpc>
                <a:spcPct val="160000"/>
              </a:lnSpc>
              <a:buClr>
                <a:schemeClr val="tx1">
                  <a:lumMod val="95000"/>
                  <a:lumOff val="5000"/>
                </a:schemeClr>
              </a:buClr>
              <a:buFont typeface="+mj-lt"/>
              <a:buAutoNum type="arabicPeriod"/>
            </a:pPr>
            <a:r>
              <a:rPr lang="en-US" sz="1600" dirty="0">
                <a:latin typeface="Times New Roman" pitchFamily="18" charset="0"/>
                <a:cs typeface="Times New Roman" pitchFamily="18" charset="0"/>
              </a:rPr>
              <a:t>  RAM - 2 GB (min)</a:t>
            </a:r>
          </a:p>
          <a:p>
            <a:pPr marL="457200" indent="-457200" algn="just">
              <a:lnSpc>
                <a:spcPct val="160000"/>
              </a:lnSpc>
              <a:buClr>
                <a:schemeClr val="tx1">
                  <a:lumMod val="95000"/>
                  <a:lumOff val="5000"/>
                </a:schemeClr>
              </a:buClr>
              <a:buFont typeface="+mj-lt"/>
              <a:buAutoNum type="arabicPeriod"/>
            </a:pPr>
            <a:r>
              <a:rPr lang="en-US" sz="1600" dirty="0">
                <a:latin typeface="Times New Roman" pitchFamily="18" charset="0"/>
                <a:cs typeface="Times New Roman" pitchFamily="18" charset="0"/>
              </a:rPr>
              <a:t>  Hard Disk - 50 GB (min) </a:t>
            </a:r>
          </a:p>
          <a:p>
            <a:pPr algn="just">
              <a:lnSpc>
                <a:spcPct val="160000"/>
              </a:lnSpc>
            </a:pPr>
            <a:r>
              <a:rPr lang="en-US" sz="1600" b="1" dirty="0">
                <a:latin typeface="Times New Roman" pitchFamily="18" charset="0"/>
                <a:cs typeface="Times New Roman" pitchFamily="18" charset="0"/>
              </a:rPr>
              <a:t>Software Requirements</a:t>
            </a:r>
            <a:endParaRPr lang="en-US" sz="1600" dirty="0">
              <a:latin typeface="Times New Roman" pitchFamily="18" charset="0"/>
              <a:cs typeface="Times New Roman" pitchFamily="18" charset="0"/>
            </a:endParaRPr>
          </a:p>
          <a:p>
            <a:pPr algn="just">
              <a:lnSpc>
                <a:spcPct val="160000"/>
              </a:lnSpc>
              <a:buClr>
                <a:schemeClr val="tx1">
                  <a:lumMod val="95000"/>
                  <a:lumOff val="5000"/>
                </a:schemeClr>
              </a:buClr>
            </a:pPr>
            <a:r>
              <a:rPr lang="en-US" sz="1600" dirty="0">
                <a:latin typeface="Times New Roman" pitchFamily="18" charset="0"/>
                <a:cs typeface="Times New Roman" pitchFamily="18" charset="0"/>
              </a:rPr>
              <a:t>    System: Ubuntu 14.04 / Windows 7</a:t>
            </a:r>
          </a:p>
          <a:p>
            <a:pPr algn="just">
              <a:lnSpc>
                <a:spcPct val="160000"/>
              </a:lnSpc>
              <a:buClr>
                <a:schemeClr val="tx1">
                  <a:lumMod val="95000"/>
                  <a:lumOff val="5000"/>
                </a:schemeClr>
              </a:buClr>
            </a:pPr>
            <a:r>
              <a:rPr lang="en-US" sz="1600" dirty="0">
                <a:latin typeface="Times New Roman" pitchFamily="18" charset="0"/>
                <a:cs typeface="Times New Roman" pitchFamily="18" charset="0"/>
              </a:rPr>
              <a:t>    IDE: Eclipse</a:t>
            </a:r>
          </a:p>
          <a:p>
            <a:pPr algn="just">
              <a:lnSpc>
                <a:spcPct val="160000"/>
              </a:lnSpc>
              <a:buClr>
                <a:schemeClr val="tx1">
                  <a:lumMod val="95000"/>
                  <a:lumOff val="5000"/>
                </a:schemeClr>
              </a:buClr>
            </a:pPr>
            <a:r>
              <a:rPr lang="en-US" sz="1600" dirty="0">
                <a:latin typeface="Times New Roman" pitchFamily="18" charset="0"/>
                <a:cs typeface="Times New Roman" pitchFamily="18" charset="0"/>
              </a:rPr>
              <a:t>    Front End: Java ,</a:t>
            </a:r>
            <a:r>
              <a:rPr lang="en-US" sz="1600" dirty="0" smtClean="0">
                <a:latin typeface="Times New Roman" pitchFamily="18" charset="0"/>
                <a:cs typeface="Times New Roman" pitchFamily="18" charset="0"/>
              </a:rPr>
              <a:t>HTML ,</a:t>
            </a:r>
            <a:r>
              <a:rPr lang="en-US" sz="1600" dirty="0">
                <a:latin typeface="Times New Roman" pitchFamily="18" charset="0"/>
                <a:cs typeface="Times New Roman" pitchFamily="18" charset="0"/>
              </a:rPr>
              <a:t>CSS</a:t>
            </a:r>
            <a:r>
              <a:rPr lang="en-US" sz="1600" dirty="0" smtClean="0">
                <a:latin typeface="Times New Roman" pitchFamily="18" charset="0"/>
                <a:cs typeface="Times New Roman" pitchFamily="18" charset="0"/>
              </a:rPr>
              <a:t>, </a:t>
            </a:r>
            <a:r>
              <a:rPr lang="en-US" sz="1600" dirty="0" err="1" smtClean="0">
                <a:latin typeface="Times New Roman" pitchFamily="18" charset="0"/>
                <a:cs typeface="Times New Roman" pitchFamily="18" charset="0"/>
              </a:rPr>
              <a:t>Javascript,jsp</a:t>
            </a:r>
            <a:endParaRPr lang="en-US" sz="1600" dirty="0">
              <a:latin typeface="Times New Roman" pitchFamily="18" charset="0"/>
              <a:cs typeface="Times New Roman" pitchFamily="18" charset="0"/>
            </a:endParaRPr>
          </a:p>
          <a:p>
            <a:pPr algn="just">
              <a:lnSpc>
                <a:spcPct val="160000"/>
              </a:lnSpc>
              <a:buClr>
                <a:schemeClr val="tx1">
                  <a:lumMod val="95000"/>
                  <a:lumOff val="5000"/>
                </a:schemeClr>
              </a:buClr>
            </a:pPr>
            <a:r>
              <a:rPr lang="en-US" sz="1600" dirty="0">
                <a:latin typeface="Times New Roman" pitchFamily="18" charset="0"/>
                <a:cs typeface="Times New Roman" pitchFamily="18" charset="0"/>
              </a:rPr>
              <a:t>Back </a:t>
            </a:r>
            <a:r>
              <a:rPr lang="en-US" sz="1600" dirty="0" err="1">
                <a:latin typeface="Times New Roman" pitchFamily="18" charset="0"/>
                <a:cs typeface="Times New Roman" pitchFamily="18" charset="0"/>
              </a:rPr>
              <a:t>End:Database</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MySql</a:t>
            </a:r>
            <a:r>
              <a:rPr lang="en-US" sz="1600" dirty="0">
                <a:latin typeface="Times New Roman" pitchFamily="18" charset="0"/>
                <a:cs typeface="Times New Roman" pitchFamily="18" charset="0"/>
              </a:rPr>
              <a:t> Workbench 8.0 Webserver: Apache Tomcat 8.0</a:t>
            </a:r>
          </a:p>
          <a:p>
            <a:pPr algn="just">
              <a:lnSpc>
                <a:spcPct val="160000"/>
              </a:lnSpc>
              <a:buClr>
                <a:schemeClr val="tx1">
                  <a:lumMod val="95000"/>
                  <a:lumOff val="5000"/>
                </a:schemeClr>
              </a:buClr>
            </a:pPr>
            <a:r>
              <a:rPr lang="en-US" sz="1600" dirty="0" err="1">
                <a:latin typeface="Times New Roman" pitchFamily="18" charset="0"/>
                <a:cs typeface="Times New Roman" pitchFamily="18" charset="0"/>
              </a:rPr>
              <a:t>Cloud:Amazon</a:t>
            </a:r>
            <a:r>
              <a:rPr lang="en-US" sz="1600" dirty="0">
                <a:latin typeface="Times New Roman" pitchFamily="18" charset="0"/>
                <a:cs typeface="Times New Roman" pitchFamily="18" charset="0"/>
              </a:rPr>
              <a:t> Simple Storage Service(S3)</a:t>
            </a:r>
          </a:p>
          <a:p>
            <a:pPr marL="0" indent="0" algn="just">
              <a:lnSpc>
                <a:spcPct val="160000"/>
              </a:lnSpc>
              <a:buClr>
                <a:schemeClr val="tx1">
                  <a:lumMod val="95000"/>
                  <a:lumOff val="5000"/>
                </a:schemeClr>
              </a:buClr>
              <a:buNone/>
            </a:pPr>
            <a:r>
              <a:rPr lang="en-US" sz="1600" dirty="0">
                <a:latin typeface="Times New Roman" pitchFamily="18" charset="0"/>
                <a:cs typeface="Times New Roman" pitchFamily="18" charset="0"/>
              </a:rPr>
              <a:t>    </a:t>
            </a:r>
            <a:endParaRPr lang="en-IN" sz="1600" dirty="0"/>
          </a:p>
        </p:txBody>
      </p:sp>
      <p:sp>
        <p:nvSpPr>
          <p:cNvPr id="4" name="Slide Number Placeholder 3">
            <a:extLst>
              <a:ext uri="{FF2B5EF4-FFF2-40B4-BE49-F238E27FC236}">
                <a16:creationId xmlns:a16="http://schemas.microsoft.com/office/drawing/2014/main" xmlns="" id="{4D2FD052-9733-4869-996F-3FC381C52A0C}"/>
              </a:ext>
            </a:extLst>
          </p:cNvPr>
          <p:cNvSpPr>
            <a:spLocks noGrp="1"/>
          </p:cNvSpPr>
          <p:nvPr>
            <p:ph type="sldNum" sz="quarter" idx="15"/>
          </p:nvPr>
        </p:nvSpPr>
        <p:spPr/>
        <p:txBody>
          <a:bodyPr/>
          <a:lstStyle/>
          <a:p>
            <a:fld id="{B6F15528-21DE-4FAA-801E-634DDDAF4B2B}" type="slidenum">
              <a:rPr lang="en-US" smtClean="0"/>
              <a:pPr/>
              <a:t>43</a:t>
            </a:fld>
            <a:endParaRPr lang="en-US"/>
          </a:p>
        </p:txBody>
      </p:sp>
    </p:spTree>
    <p:extLst>
      <p:ext uri="{BB962C8B-B14F-4D97-AF65-F5344CB8AC3E}">
        <p14:creationId xmlns:p14="http://schemas.microsoft.com/office/powerpoint/2010/main" val="65846809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40" name="Title 1"/>
          <p:cNvSpPr>
            <a:spLocks noGrp="1"/>
          </p:cNvSpPr>
          <p:nvPr>
            <p:ph type="title"/>
          </p:nvPr>
        </p:nvSpPr>
        <p:spPr>
          <a:xfrm>
            <a:off x="457200" y="274638"/>
            <a:ext cx="7467600" cy="715962"/>
          </a:xfrm>
        </p:spPr>
        <p:txBody>
          <a:bodyPr/>
          <a:lstStyle/>
          <a:p>
            <a:r>
              <a:rPr lang="en-US" b="1" dirty="0"/>
              <a:t>Conclusion</a:t>
            </a:r>
            <a:endParaRPr lang="en-US" dirty="0"/>
          </a:p>
        </p:txBody>
      </p:sp>
      <p:sp>
        <p:nvSpPr>
          <p:cNvPr id="1048641" name="Content Placeholder 2"/>
          <p:cNvSpPr>
            <a:spLocks noGrp="1"/>
          </p:cNvSpPr>
          <p:nvPr>
            <p:ph sz="quarter" idx="1"/>
          </p:nvPr>
        </p:nvSpPr>
        <p:spPr>
          <a:xfrm>
            <a:off x="457200" y="1477399"/>
            <a:ext cx="7924800" cy="4949952"/>
          </a:xfrm>
        </p:spPr>
        <p:txBody>
          <a:bodyPr>
            <a:normAutofit/>
          </a:bodyPr>
          <a:lstStyle/>
          <a:p>
            <a:pPr marL="0" indent="0" algn="just">
              <a:buNone/>
            </a:pPr>
            <a:r>
              <a:rPr lang="en-US" sz="2000" dirty="0">
                <a:latin typeface="Times New Roman" pitchFamily="18" charset="0"/>
                <a:cs typeface="Times New Roman" pitchFamily="18" charset="0"/>
              </a:rPr>
              <a:t>We have tried in our system to provide new and innovative solution for media services that can be accessed from smart devices cloud based intelligent service environment with a fully integrated system, which will access files from the cloud and use it for their wellbeing. We have proposed the problem statement, the main </a:t>
            </a:r>
            <a:r>
              <a:rPr lang="en-US" sz="2000" dirty="0" smtClean="0">
                <a:latin typeface="Times New Roman" pitchFamily="18" charset="0"/>
                <a:cs typeface="Times New Roman" pitchFamily="18" charset="0"/>
              </a:rPr>
              <a:t>motto </a:t>
            </a:r>
            <a:r>
              <a:rPr lang="en-US" sz="2000" dirty="0">
                <a:latin typeface="Times New Roman" pitchFamily="18" charset="0"/>
                <a:cs typeface="Times New Roman" pitchFamily="18" charset="0"/>
              </a:rPr>
              <a:t>of our system. We have proposed the system architecture of our system. A survey of previous systems has also been done through literature survey. Software development cycle has been depicted. The UML diagrams such data flow, class, use case, sequence has been drawn.  </a:t>
            </a:r>
            <a:r>
              <a:rPr lang="en-US" sz="2000" dirty="0" smtClean="0">
                <a:latin typeface="Times New Roman" pitchFamily="18" charset="0"/>
                <a:cs typeface="Times New Roman" pitchFamily="18" charset="0"/>
              </a:rPr>
              <a:t>Test cases    </a:t>
            </a:r>
            <a:r>
              <a:rPr lang="en-US" sz="2000" dirty="0">
                <a:latin typeface="Times New Roman" pitchFamily="18" charset="0"/>
                <a:cs typeface="Times New Roman" pitchFamily="18" charset="0"/>
              </a:rPr>
              <a:t>for various aspects have been generated. Analysis of system based on data retrieval from database, time required for performing security operations have been mentioned.</a:t>
            </a:r>
            <a:r>
              <a:rPr lang="en-US" sz="2000" dirty="0" smtClean="0">
                <a:latin typeface="Times New Roman" pitchFamily="18" charset="0"/>
                <a:cs typeface="Times New Roman" pitchFamily="18" charset="0"/>
              </a:rPr>
              <a:t>.</a:t>
            </a:r>
            <a:endParaRPr lang="zh-CN" altLang="en-US" sz="2000" dirty="0">
              <a:latin typeface="Times New Roman" pitchFamily="18" charset="0"/>
              <a:cs typeface="Times New Roman" pitchFamily="18" charset="0"/>
            </a:endParaRPr>
          </a:p>
          <a:p>
            <a:pPr marL="0" indent="0" algn="just">
              <a:buNone/>
            </a:pPr>
            <a:r>
              <a:rPr lang="en-US" sz="2000" dirty="0">
                <a:latin typeface="Times New Roman" pitchFamily="18" charset="0"/>
                <a:cs typeface="Times New Roman" pitchFamily="18" charset="0"/>
              </a:rPr>
              <a:t>  </a:t>
            </a:r>
            <a:endParaRPr lang="zh-CN" altLang="en-US" dirty="0">
              <a:latin typeface="Times New Roman" pitchFamily="18" charset="0"/>
              <a:cs typeface="Times New Roman" pitchFamily="18" charset="0"/>
            </a:endParaRPr>
          </a:p>
        </p:txBody>
      </p:sp>
      <p:sp>
        <p:nvSpPr>
          <p:cNvPr id="1048642" name="Slide Number Placeholder 3"/>
          <p:cNvSpPr>
            <a:spLocks noGrp="1"/>
          </p:cNvSpPr>
          <p:nvPr>
            <p:ph type="sldNum" sz="quarter" idx="15"/>
          </p:nvPr>
        </p:nvSpPr>
        <p:spPr/>
        <p:txBody>
          <a:bodyPr/>
          <a:lstStyle/>
          <a:p>
            <a:fld id="{B6F15528-21DE-4FAA-801E-634DDDAF4B2B}" type="slidenum">
              <a:rPr lang="en-US" smtClean="0"/>
              <a:pPr/>
              <a:t>44</a:t>
            </a:fld>
            <a:endParaRPr lang="en-US"/>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7467600" cy="1143000"/>
          </a:xfrm>
        </p:spPr>
        <p:txBody>
          <a:bodyPr/>
          <a:lstStyle/>
          <a:p>
            <a:r>
              <a:rPr lang="en-US" dirty="0"/>
              <a:t>references</a:t>
            </a:r>
          </a:p>
        </p:txBody>
      </p:sp>
      <p:sp>
        <p:nvSpPr>
          <p:cNvPr id="3" name="Content Placeholder 2"/>
          <p:cNvSpPr>
            <a:spLocks noGrp="1"/>
          </p:cNvSpPr>
          <p:nvPr>
            <p:ph sz="quarter" idx="1"/>
          </p:nvPr>
        </p:nvSpPr>
        <p:spPr>
          <a:xfrm>
            <a:off x="228600" y="1219200"/>
            <a:ext cx="8077200" cy="5562600"/>
          </a:xfrm>
        </p:spPr>
        <p:txBody>
          <a:bodyPr>
            <a:noAutofit/>
          </a:bodyPr>
          <a:lstStyle/>
          <a:p>
            <a:pPr marL="0" indent="0">
              <a:buNone/>
            </a:pPr>
            <a:r>
              <a:rPr lang="en-US" sz="1600" dirty="0">
                <a:latin typeface="Times New Roman" pitchFamily="18" charset="0"/>
                <a:cs typeface="Times New Roman" pitchFamily="18" charset="0"/>
              </a:rPr>
              <a:t>[1]</a:t>
            </a:r>
            <a:r>
              <a:rPr lang="da-DK" dirty="0">
                <a:latin typeface="Times New Roman" pitchFamily="18" charset="0"/>
                <a:cs typeface="Times New Roman" pitchFamily="18" charset="0"/>
              </a:rPr>
              <a:t> </a:t>
            </a:r>
            <a:r>
              <a:rPr lang="da-DK" sz="1600" dirty="0">
                <a:latin typeface="Times New Roman" pitchFamily="18" charset="0"/>
                <a:cs typeface="Times New Roman" pitchFamily="18" charset="0"/>
              </a:rPr>
              <a:t>Strahil A. Sokolov, Asen P.</a:t>
            </a:r>
            <a:r>
              <a:rPr lang="en-IN" sz="1600" dirty="0" err="1">
                <a:latin typeface="Times New Roman" pitchFamily="18" charset="0"/>
                <a:cs typeface="Times New Roman" pitchFamily="18" charset="0"/>
              </a:rPr>
              <a:t>Zahariev</a:t>
            </a:r>
            <a:r>
              <a:rPr lang="en-IN" sz="1600" dirty="0">
                <a:latin typeface="Times New Roman" pitchFamily="18" charset="0"/>
                <a:cs typeface="Times New Roman" pitchFamily="18" charset="0"/>
              </a:rPr>
              <a:t>, Stefan M. </a:t>
            </a:r>
            <a:r>
              <a:rPr lang="en-IN" sz="1600" dirty="0" err="1">
                <a:latin typeface="Times New Roman" pitchFamily="18" charset="0"/>
                <a:cs typeface="Times New Roman" pitchFamily="18" charset="0"/>
              </a:rPr>
              <a:t>Vlaev</a:t>
            </a:r>
            <a:r>
              <a:rPr lang="en-US" sz="1600" dirty="0">
                <a:latin typeface="Times New Roman" pitchFamily="18" charset="0"/>
                <a:cs typeface="Times New Roman" pitchFamily="18" charset="0"/>
              </a:rPr>
              <a:t> , “Technology E-learning </a:t>
            </a:r>
            <a:r>
              <a:rPr lang="en-US" sz="1600" dirty="0" err="1">
                <a:latin typeface="Times New Roman" pitchFamily="18" charset="0"/>
                <a:cs typeface="Times New Roman" pitchFamily="18" charset="0"/>
              </a:rPr>
              <a:t>Evironment</a:t>
            </a:r>
            <a:r>
              <a:rPr lang="en-US" sz="1600" dirty="0">
                <a:latin typeface="Times New Roman" pitchFamily="18" charset="0"/>
                <a:cs typeface="Times New Roman" pitchFamily="18" charset="0"/>
              </a:rPr>
              <a:t> for Hybrid Cloud”, International Symposium for Design and Technology in Electronic Packaging, vol. 3, pp. 38-42, 2017.</a:t>
            </a:r>
          </a:p>
          <a:p>
            <a:pPr marL="0" indent="0" algn="just">
              <a:buNone/>
            </a:pPr>
            <a:r>
              <a:rPr lang="en-US" sz="1600" dirty="0">
                <a:latin typeface="Times New Roman" pitchFamily="18" charset="0"/>
                <a:cs typeface="Times New Roman" pitchFamily="18" charset="0"/>
              </a:rPr>
              <a:t>[2]</a:t>
            </a:r>
            <a:r>
              <a:rPr lang="en-IN" sz="1600" dirty="0" err="1">
                <a:latin typeface="Times New Roman" pitchFamily="18" charset="0"/>
                <a:cs typeface="Times New Roman" pitchFamily="18" charset="0"/>
              </a:rPr>
              <a:t>Haibo</a:t>
            </a:r>
            <a:r>
              <a:rPr lang="en-IN" sz="1600" dirty="0">
                <a:latin typeface="Times New Roman" pitchFamily="18" charset="0"/>
                <a:cs typeface="Times New Roman" pitchFamily="18" charset="0"/>
              </a:rPr>
              <a:t> Yi, </a:t>
            </a:r>
            <a:r>
              <a:rPr lang="en-IN" sz="1600" dirty="0" err="1">
                <a:latin typeface="Times New Roman" pitchFamily="18" charset="0"/>
                <a:cs typeface="Times New Roman" pitchFamily="18" charset="0"/>
              </a:rPr>
              <a:t>Zhe</a:t>
            </a:r>
            <a:r>
              <a:rPr lang="en-IN" sz="1600" dirty="0">
                <a:latin typeface="Times New Roman" pitchFamily="18" charset="0"/>
                <a:cs typeface="Times New Roman" pitchFamily="18" charset="0"/>
              </a:rPr>
              <a:t> </a:t>
            </a:r>
            <a:r>
              <a:rPr lang="en-IN" sz="1600" dirty="0" err="1">
                <a:latin typeface="Times New Roman" pitchFamily="18" charset="0"/>
                <a:cs typeface="Times New Roman" pitchFamily="18" charset="0"/>
              </a:rPr>
              <a:t>Nie</a:t>
            </a:r>
            <a:r>
              <a:rPr lang="en-IN" sz="1600" dirty="0">
                <a:latin typeface="Times New Roman" pitchFamily="18" charset="0"/>
                <a:cs typeface="Times New Roman" pitchFamily="18" charset="0"/>
              </a:rPr>
              <a:t>,</a:t>
            </a:r>
            <a:r>
              <a:rPr lang="en-US" sz="1600" dirty="0">
                <a:latin typeface="Times New Roman" pitchFamily="18" charset="0"/>
                <a:cs typeface="Times New Roman" pitchFamily="18" charset="0"/>
              </a:rPr>
              <a:t>“Implementation of Learning Management System Based on Cloud Computing”,</a:t>
            </a:r>
            <a:r>
              <a:rPr lang="en-US" dirty="0">
                <a:latin typeface="Times New Roman" pitchFamily="18" charset="0"/>
                <a:cs typeface="Times New Roman" pitchFamily="18" charset="0"/>
              </a:rPr>
              <a:t> </a:t>
            </a:r>
            <a:r>
              <a:rPr lang="en-US" sz="1600" dirty="0">
                <a:latin typeface="Times New Roman" pitchFamily="18" charset="0"/>
                <a:cs typeface="Times New Roman" pitchFamily="18" charset="0"/>
              </a:rPr>
              <a:t>International Conference on Information Science and Control Engineering, vol. 2, pp. 478-481, 2017.</a:t>
            </a:r>
          </a:p>
          <a:p>
            <a:pPr marL="0" indent="0">
              <a:buNone/>
            </a:pPr>
            <a:r>
              <a:rPr lang="en-US" sz="1600" dirty="0">
                <a:latin typeface="Times New Roman" pitchFamily="18" charset="0"/>
                <a:cs typeface="Times New Roman" pitchFamily="18" charset="0"/>
              </a:rPr>
              <a:t>[3]</a:t>
            </a:r>
            <a:r>
              <a:rPr lang="en-IN" i="1" dirty="0">
                <a:latin typeface="Times New Roman" pitchFamily="18" charset="0"/>
                <a:cs typeface="Times New Roman" pitchFamily="18" charset="0"/>
              </a:rPr>
              <a:t> </a:t>
            </a:r>
            <a:r>
              <a:rPr lang="en-IN" sz="1600" dirty="0" err="1">
                <a:latin typeface="Times New Roman" pitchFamily="18" charset="0"/>
                <a:cs typeface="Times New Roman" pitchFamily="18" charset="0"/>
              </a:rPr>
              <a:t>Qasim</a:t>
            </a:r>
            <a:r>
              <a:rPr lang="en-IN" sz="1600" dirty="0">
                <a:latin typeface="Times New Roman" pitchFamily="18" charset="0"/>
                <a:cs typeface="Times New Roman" pitchFamily="18" charset="0"/>
              </a:rPr>
              <a:t> </a:t>
            </a:r>
            <a:r>
              <a:rPr lang="en-IN" sz="1600" dirty="0" err="1">
                <a:latin typeface="Times New Roman" pitchFamily="18" charset="0"/>
                <a:cs typeface="Times New Roman" pitchFamily="18" charset="0"/>
              </a:rPr>
              <a:t>Alajmi</a:t>
            </a:r>
            <a:r>
              <a:rPr lang="en-US" sz="1600" dirty="0">
                <a:latin typeface="Times New Roman" pitchFamily="18" charset="0"/>
                <a:cs typeface="Times New Roman" pitchFamily="18" charset="0"/>
              </a:rPr>
              <a:t>, </a:t>
            </a:r>
            <a:r>
              <a:rPr lang="en-IN" sz="1600" dirty="0">
                <a:latin typeface="Times New Roman" pitchFamily="18" charset="0"/>
                <a:cs typeface="Times New Roman" pitchFamily="18" charset="0"/>
              </a:rPr>
              <a:t>Ali Sadiq</a:t>
            </a:r>
            <a:r>
              <a:rPr lang="en-US" sz="1600" dirty="0">
                <a:latin typeface="Times New Roman" pitchFamily="18" charset="0"/>
                <a:cs typeface="Times New Roman" pitchFamily="18" charset="0"/>
              </a:rPr>
              <a:t> “E-Learning Models: The Effectiveness of the Cloud Based E-Learning Model over the Traditional </a:t>
            </a:r>
            <a:r>
              <a:rPr lang="en-US" sz="1600" dirty="0" err="1">
                <a:latin typeface="Times New Roman" pitchFamily="18" charset="0"/>
                <a:cs typeface="Times New Roman" pitchFamily="18" charset="0"/>
              </a:rPr>
              <a:t>Elearning</a:t>
            </a:r>
            <a:r>
              <a:rPr lang="en-US" sz="1600" dirty="0">
                <a:latin typeface="Times New Roman" pitchFamily="18" charset="0"/>
                <a:cs typeface="Times New Roman" pitchFamily="18" charset="0"/>
              </a:rPr>
              <a:t> </a:t>
            </a:r>
            <a:r>
              <a:rPr lang="en-IN" sz="1600" dirty="0">
                <a:latin typeface="Times New Roman" pitchFamily="18" charset="0"/>
                <a:cs typeface="Times New Roman" pitchFamily="18" charset="0"/>
              </a:rPr>
              <a:t>Model</a:t>
            </a:r>
            <a:r>
              <a:rPr lang="en-US" sz="1600" dirty="0">
                <a:latin typeface="Times New Roman" pitchFamily="18" charset="0"/>
                <a:cs typeface="Times New Roman" pitchFamily="18" charset="0"/>
              </a:rPr>
              <a:t>”4(3), pp. 311-316, 2017.</a:t>
            </a:r>
          </a:p>
          <a:p>
            <a:pPr marL="0" indent="0">
              <a:buNone/>
            </a:pPr>
            <a:r>
              <a:rPr lang="en-US" sz="1600" dirty="0">
                <a:latin typeface="Times New Roman" pitchFamily="18" charset="0"/>
                <a:cs typeface="Times New Roman" pitchFamily="18" charset="0"/>
              </a:rPr>
              <a:t>[4],</a:t>
            </a:r>
            <a:r>
              <a:rPr lang="en-IN" sz="1600" dirty="0">
                <a:latin typeface="Times New Roman" pitchFamily="18" charset="0"/>
                <a:cs typeface="Times New Roman" pitchFamily="18" charset="0"/>
              </a:rPr>
              <a:t> Abiodun </a:t>
            </a:r>
            <a:r>
              <a:rPr lang="en-IN" sz="1600" dirty="0" err="1">
                <a:latin typeface="Times New Roman" pitchFamily="18" charset="0"/>
                <a:cs typeface="Times New Roman" pitchFamily="18" charset="0"/>
              </a:rPr>
              <a:t>Kilanko</a:t>
            </a:r>
            <a:r>
              <a:rPr lang="en-IN" sz="1600" dirty="0">
                <a:latin typeface="Times New Roman" pitchFamily="18" charset="0"/>
                <a:cs typeface="Times New Roman" pitchFamily="18" charset="0"/>
              </a:rPr>
              <a:t>, </a:t>
            </a:r>
            <a:r>
              <a:rPr lang="en-IN" sz="1600" dirty="0" err="1">
                <a:latin typeface="Times New Roman" pitchFamily="18" charset="0"/>
                <a:cs typeface="Times New Roman" pitchFamily="18" charset="0"/>
              </a:rPr>
              <a:t>Falade</a:t>
            </a:r>
            <a:r>
              <a:rPr lang="en-IN" sz="1600" dirty="0">
                <a:latin typeface="Times New Roman" pitchFamily="18" charset="0"/>
                <a:cs typeface="Times New Roman" pitchFamily="18" charset="0"/>
              </a:rPr>
              <a:t> Adesola and Isaac </a:t>
            </a:r>
            <a:r>
              <a:rPr lang="en-IN" sz="1600" dirty="0" err="1">
                <a:latin typeface="Times New Roman" pitchFamily="18" charset="0"/>
                <a:cs typeface="Times New Roman" pitchFamily="18" charset="0"/>
              </a:rPr>
              <a:t>Odun</a:t>
            </a:r>
            <a:r>
              <a:rPr lang="en-IN" sz="1600" dirty="0">
                <a:latin typeface="Times New Roman" pitchFamily="18" charset="0"/>
                <a:cs typeface="Times New Roman" pitchFamily="18" charset="0"/>
              </a:rPr>
              <a:t>-Ayo Member</a:t>
            </a:r>
            <a:r>
              <a:rPr lang="en-IN" sz="1600" i="1" dirty="0">
                <a:latin typeface="Times New Roman" pitchFamily="18" charset="0"/>
                <a:cs typeface="Times New Roman" pitchFamily="18" charset="0"/>
              </a:rPr>
              <a:t>, </a:t>
            </a:r>
            <a:r>
              <a:rPr lang="en-IN" sz="1600" dirty="0">
                <a:latin typeface="Times New Roman" pitchFamily="18" charset="0"/>
                <a:cs typeface="Times New Roman" pitchFamily="18" charset="0"/>
              </a:rPr>
              <a:t>“</a:t>
            </a:r>
            <a:r>
              <a:rPr lang="en-IN" sz="1600" dirty="0" err="1">
                <a:latin typeface="Times New Roman" pitchFamily="18" charset="0"/>
                <a:cs typeface="Times New Roman" pitchFamily="18" charset="0"/>
              </a:rPr>
              <a:t>Elearning</a:t>
            </a:r>
            <a:r>
              <a:rPr lang="en-IN" sz="1600" dirty="0">
                <a:latin typeface="Times New Roman" pitchFamily="18" charset="0"/>
                <a:cs typeface="Times New Roman" pitchFamily="18" charset="0"/>
              </a:rPr>
              <a:t> on Cloud-An Analysis”,</a:t>
            </a:r>
            <a:r>
              <a:rPr lang="en-US" sz="1600" dirty="0">
                <a:latin typeface="Times New Roman" pitchFamily="18" charset="0"/>
                <a:cs typeface="Times New Roman" pitchFamily="18" charset="0"/>
              </a:rPr>
              <a:t>International </a:t>
            </a:r>
            <a:r>
              <a:rPr lang="en-US" sz="1600" dirty="0" err="1">
                <a:latin typeface="Times New Roman" pitchFamily="18" charset="0"/>
                <a:cs typeface="Times New Roman" pitchFamily="18" charset="0"/>
              </a:rPr>
              <a:t>MultiConference</a:t>
            </a:r>
            <a:r>
              <a:rPr lang="en-US" sz="1600" dirty="0">
                <a:latin typeface="Times New Roman" pitchFamily="18" charset="0"/>
                <a:cs typeface="Times New Roman" pitchFamily="18" charset="0"/>
              </a:rPr>
              <a:t> of Engineers and Computer Scientists  vol. 49, pp. 399-404, 2019.</a:t>
            </a:r>
          </a:p>
          <a:p>
            <a:pPr marL="0" indent="0" algn="just">
              <a:buNone/>
            </a:pPr>
            <a:r>
              <a:rPr lang="en-US" sz="1600" dirty="0">
                <a:latin typeface="Times New Roman" pitchFamily="18" charset="0"/>
                <a:cs typeface="Times New Roman" pitchFamily="18" charset="0"/>
              </a:rPr>
              <a:t>[5] M. A. H. </a:t>
            </a:r>
            <a:r>
              <a:rPr lang="en-US" sz="1600" dirty="0" err="1">
                <a:latin typeface="Times New Roman" pitchFamily="18" charset="0"/>
                <a:cs typeface="Times New Roman" pitchFamily="18" charset="0"/>
              </a:rPr>
              <a:t>Masud</a:t>
            </a:r>
            <a:r>
              <a:rPr lang="en-US" sz="1600" dirty="0">
                <a:latin typeface="Times New Roman" pitchFamily="18" charset="0"/>
                <a:cs typeface="Times New Roman" pitchFamily="18" charset="0"/>
              </a:rPr>
              <a:t> and X. Huang, "An e-learning system architecture based on cloud computing," system, vol. 10, 2017.</a:t>
            </a:r>
          </a:p>
          <a:p>
            <a:pPr marL="0" indent="0" algn="just">
              <a:buNone/>
            </a:pPr>
            <a:r>
              <a:rPr lang="en-US" sz="1600" dirty="0">
                <a:latin typeface="Times New Roman" pitchFamily="18" charset="0"/>
                <a:cs typeface="Times New Roman" pitchFamily="18" charset="0"/>
              </a:rPr>
              <a:t>[6] Q. </a:t>
            </a:r>
            <a:r>
              <a:rPr lang="en-US" sz="1600" dirty="0" err="1">
                <a:latin typeface="Times New Roman" pitchFamily="18" charset="0"/>
                <a:cs typeface="Times New Roman" pitchFamily="18" charset="0"/>
              </a:rPr>
              <a:t>Alajmi</a:t>
            </a:r>
            <a:r>
              <a:rPr lang="en-US" sz="1600" dirty="0">
                <a:latin typeface="Times New Roman" pitchFamily="18" charset="0"/>
                <a:cs typeface="Times New Roman" pitchFamily="18" charset="0"/>
              </a:rPr>
              <a:t> and A. </a:t>
            </a:r>
            <a:r>
              <a:rPr lang="en-US" sz="1600" dirty="0" err="1">
                <a:latin typeface="Times New Roman" pitchFamily="18" charset="0"/>
                <a:cs typeface="Times New Roman" pitchFamily="18" charset="0"/>
              </a:rPr>
              <a:t>Sadiq</a:t>
            </a:r>
            <a:r>
              <a:rPr lang="en-US" sz="1600" dirty="0">
                <a:latin typeface="Times New Roman" pitchFamily="18" charset="0"/>
                <a:cs typeface="Times New Roman" pitchFamily="18" charset="0"/>
              </a:rPr>
              <a:t>, "in the preceding of Information Technology, Electronics and Mobile Communication Conference (IEMCON) IEEE 7th Annual,pp.1-5, 2016.</a:t>
            </a:r>
          </a:p>
          <a:p>
            <a:pPr marL="0" indent="0" algn="just">
              <a:buNone/>
            </a:pPr>
            <a:r>
              <a:rPr lang="en-US" sz="1600" dirty="0">
                <a:latin typeface="Times New Roman" pitchFamily="18" charset="0"/>
                <a:cs typeface="Times New Roman" pitchFamily="18" charset="0"/>
              </a:rPr>
              <a:t>[7] C. Lee, Handbook of Research on Cloud-Based STEM Education for Improved Learning Outcomes. IGI Global, 2016.</a:t>
            </a:r>
          </a:p>
          <a:p>
            <a:pPr marL="0" indent="0" algn="just">
              <a:buNone/>
            </a:pPr>
            <a:r>
              <a:rPr lang="en-US" sz="1600" dirty="0">
                <a:latin typeface="Times New Roman" pitchFamily="18" charset="0"/>
                <a:cs typeface="Times New Roman" pitchFamily="18" charset="0"/>
              </a:rPr>
              <a:t> </a:t>
            </a:r>
          </a:p>
          <a:p>
            <a:pPr marL="0" indent="0" algn="just">
              <a:buNone/>
            </a:pPr>
            <a:endParaRPr lang="en-US" sz="1600"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50" name="Title 3"/>
          <p:cNvSpPr>
            <a:spLocks noGrp="1"/>
          </p:cNvSpPr>
          <p:nvPr>
            <p:ph type="title"/>
          </p:nvPr>
        </p:nvSpPr>
        <p:spPr>
          <a:xfrm>
            <a:off x="990600" y="2514600"/>
            <a:ext cx="7467600" cy="1143000"/>
          </a:xfrm>
        </p:spPr>
        <p:txBody>
          <a:bodyPr/>
          <a:lstStyle/>
          <a:p>
            <a:pPr algn="ctr"/>
            <a:r>
              <a:rPr lang="en-US" dirty="0"/>
              <a:t>THANK YOU</a:t>
            </a:r>
          </a:p>
        </p:txBody>
      </p:sp>
      <p:sp>
        <p:nvSpPr>
          <p:cNvPr id="1048651" name="Slide Number Placeholder 1"/>
          <p:cNvSpPr>
            <a:spLocks noGrp="1"/>
          </p:cNvSpPr>
          <p:nvPr>
            <p:ph type="sldNum" sz="quarter" idx="11"/>
          </p:nvPr>
        </p:nvSpPr>
        <p:spPr/>
        <p:txBody>
          <a:bodyPr/>
          <a:lstStyle/>
          <a:p>
            <a:fld id="{B6F15528-21DE-4FAA-801E-634DDDAF4B2B}" type="slidenum">
              <a:rPr lang="en-US" smtClean="0"/>
              <a:pPr/>
              <a:t>46</a:t>
            </a:fld>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31" name="Title 1"/>
          <p:cNvSpPr>
            <a:spLocks noGrp="1"/>
          </p:cNvSpPr>
          <p:nvPr>
            <p:ph type="title"/>
          </p:nvPr>
        </p:nvSpPr>
        <p:spPr/>
        <p:txBody>
          <a:bodyPr/>
          <a:lstStyle/>
          <a:p>
            <a:r>
              <a:rPr lang="en-US" dirty="0"/>
              <a:t>Aim &amp; objectives</a:t>
            </a:r>
          </a:p>
        </p:txBody>
      </p:sp>
      <p:sp>
        <p:nvSpPr>
          <p:cNvPr id="1048632" name="Content Placeholder 2"/>
          <p:cNvSpPr>
            <a:spLocks noGrp="1"/>
          </p:cNvSpPr>
          <p:nvPr>
            <p:ph sz="quarter" idx="1"/>
          </p:nvPr>
        </p:nvSpPr>
        <p:spPr/>
        <p:txBody>
          <a:bodyPr>
            <a:normAutofit fontScale="91667" lnSpcReduction="20000"/>
          </a:bodyPr>
          <a:lstStyle/>
          <a:p>
            <a:pPr algn="just"/>
            <a:r>
              <a:rPr lang="en-US" b="1" dirty="0">
                <a:latin typeface="Times New Roman" pitchFamily="18" charset="0"/>
                <a:cs typeface="Times New Roman" pitchFamily="18" charset="0"/>
              </a:rPr>
              <a:t>Aim</a:t>
            </a:r>
            <a:endParaRPr lang="en-US" dirty="0">
              <a:latin typeface="Times New Roman" pitchFamily="18" charset="0"/>
              <a:cs typeface="Times New Roman" pitchFamily="18" charset="0"/>
            </a:endParaRPr>
          </a:p>
          <a:p>
            <a:pPr marL="0" lvl="0" indent="0" algn="just">
              <a:buNone/>
            </a:pPr>
            <a:r>
              <a:rPr lang="en-US" dirty="0">
                <a:latin typeface="Times New Roman" pitchFamily="18" charset="0"/>
                <a:cs typeface="Times New Roman" pitchFamily="18" charset="0"/>
              </a:rPr>
              <a:t>	The aim is to develop an e-learning system that will improvise on the traditional learning, large class learning techniques used in teaching.</a:t>
            </a:r>
          </a:p>
          <a:p>
            <a:pPr marL="457200" indent="-457200" algn="just">
              <a:buFont typeface="+mj-lt"/>
              <a:buAutoNum type="arabicPeriod"/>
            </a:pPr>
            <a:endParaRPr lang="en-US" dirty="0">
              <a:latin typeface="Times New Roman" pitchFamily="18" charset="0"/>
              <a:cs typeface="Times New Roman" pitchFamily="18" charset="0"/>
            </a:endParaRPr>
          </a:p>
          <a:p>
            <a:pPr algn="just"/>
            <a:r>
              <a:rPr lang="en-US" b="1" dirty="0">
                <a:latin typeface="Times New Roman" pitchFamily="18" charset="0"/>
                <a:cs typeface="Times New Roman" pitchFamily="18" charset="0"/>
              </a:rPr>
              <a:t>Objectives</a:t>
            </a:r>
            <a:endParaRPr lang="en-US" dirty="0">
              <a:latin typeface="Times New Roman" pitchFamily="18" charset="0"/>
              <a:cs typeface="Times New Roman" pitchFamily="18" charset="0"/>
            </a:endParaRPr>
          </a:p>
          <a:p>
            <a:pPr marL="457200" indent="-457200" algn="just">
              <a:buFont typeface="+mj-lt"/>
              <a:buAutoNum type="arabicPeriod"/>
            </a:pPr>
            <a:r>
              <a:rPr lang="en-US" dirty="0">
                <a:latin typeface="Times New Roman" pitchFamily="18" charset="0"/>
                <a:cs typeface="Times New Roman" pitchFamily="18" charset="0"/>
              </a:rPr>
              <a:t>To design an e-learning system with various multimedia features like text, images, videos, audios.</a:t>
            </a:r>
          </a:p>
          <a:p>
            <a:pPr marL="457200" indent="-457200" algn="just">
              <a:buFont typeface="+mj-lt"/>
              <a:buAutoNum type="arabicPeriod"/>
            </a:pPr>
            <a:r>
              <a:rPr lang="en-US" dirty="0">
                <a:latin typeface="Times New Roman" pitchFamily="18" charset="0"/>
                <a:cs typeface="Times New Roman" pitchFamily="18" charset="0"/>
              </a:rPr>
              <a:t>To create a database for easy retrieval, storage &amp; maintenance of student records as well as sharing of data between users.</a:t>
            </a:r>
            <a:endParaRPr lang="zh-CN" altLang="en-US" dirty="0">
              <a:latin typeface="Times New Roman" pitchFamily="18" charset="0"/>
              <a:cs typeface="Times New Roman" pitchFamily="18" charset="0"/>
            </a:endParaRPr>
          </a:p>
          <a:p>
            <a:pPr marL="457200" indent="-457200" algn="just">
              <a:buFont typeface="+mj-lt"/>
              <a:buAutoNum type="arabicPeriod"/>
            </a:pPr>
            <a:r>
              <a:rPr lang="en-US" altLang="en-US" dirty="0">
                <a:latin typeface="Times New Roman" pitchFamily="18" charset="0"/>
                <a:cs typeface="Times New Roman" pitchFamily="18" charset="0"/>
              </a:rPr>
              <a:t>To create a user friendly frontend design which will be linked to database for information retrival </a:t>
            </a:r>
            <a:endParaRPr lang="zh-CN" altLang="en-US" dirty="0">
              <a:latin typeface="Times New Roman" pitchFamily="18" charset="0"/>
              <a:cs typeface="Times New Roman" pitchFamily="18" charset="0"/>
            </a:endParaRPr>
          </a:p>
          <a:p>
            <a:pPr marL="457200" indent="-457200" algn="l">
              <a:buFont typeface="+mj-lt"/>
              <a:buAutoNum type="arabicPeriod"/>
            </a:pPr>
            <a:r>
              <a:rPr lang="en-US" dirty="0">
                <a:latin typeface="Times New Roman" pitchFamily="18" charset="0"/>
                <a:cs typeface="Times New Roman" pitchFamily="18" charset="0"/>
              </a:rPr>
              <a:t>To make the training process easier for the trainer as well for uploading materials using Advanced Encryption Standard.</a:t>
            </a:r>
          </a:p>
        </p:txBody>
      </p:sp>
      <p:sp>
        <p:nvSpPr>
          <p:cNvPr id="1048633" name="Slide Number Placeholder 3"/>
          <p:cNvSpPr>
            <a:spLocks noGrp="1"/>
          </p:cNvSpPr>
          <p:nvPr>
            <p:ph type="sldNum" sz="quarter" idx="15"/>
          </p:nvPr>
        </p:nvSpPr>
        <p:spPr/>
        <p:txBody>
          <a:bodyPr/>
          <a:lstStyle/>
          <a:p>
            <a:fld id="{B6F15528-21DE-4FAA-801E-634DDDAF4B2B}" type="slidenum">
              <a:rPr lang="en-US" smtClean="0"/>
              <a:pPr/>
              <a:t>5</a:t>
            </a:fld>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28" name="Title 1"/>
          <p:cNvSpPr>
            <a:spLocks noGrp="1"/>
          </p:cNvSpPr>
          <p:nvPr>
            <p:ph type="title"/>
          </p:nvPr>
        </p:nvSpPr>
        <p:spPr>
          <a:xfrm>
            <a:off x="457200" y="274638"/>
            <a:ext cx="7467600" cy="639762"/>
          </a:xfrm>
        </p:spPr>
        <p:txBody>
          <a:bodyPr/>
          <a:lstStyle/>
          <a:p>
            <a:r>
              <a:rPr lang="en-US" b="1" dirty="0"/>
              <a:t>Abstract</a:t>
            </a:r>
            <a:endParaRPr lang="en-US" dirty="0"/>
          </a:p>
        </p:txBody>
      </p:sp>
      <p:sp>
        <p:nvSpPr>
          <p:cNvPr id="1048629" name="Content Placeholder 2"/>
          <p:cNvSpPr>
            <a:spLocks noGrp="1"/>
          </p:cNvSpPr>
          <p:nvPr>
            <p:ph sz="quarter" idx="1"/>
          </p:nvPr>
        </p:nvSpPr>
        <p:spPr>
          <a:xfrm>
            <a:off x="381000" y="1219200"/>
            <a:ext cx="8001000" cy="5102352"/>
          </a:xfrm>
        </p:spPr>
        <p:txBody>
          <a:bodyPr>
            <a:noAutofit/>
          </a:bodyPr>
          <a:lstStyle/>
          <a:p>
            <a:pPr algn="just">
              <a:buFont typeface="Wingdings" charset="2"/>
              <a:buChar char="¡"/>
            </a:pPr>
            <a:r>
              <a:rPr lang="en-US" sz="2000" dirty="0">
                <a:latin typeface="Times New Roman" pitchFamily="18" charset="0"/>
                <a:cs typeface="Times New Roman" pitchFamily="18" charset="0"/>
              </a:rPr>
              <a:t>Various benefits of Information Technology have created different tools that helps learning at any place and anytime.</a:t>
            </a:r>
          </a:p>
          <a:p>
            <a:pPr algn="just">
              <a:buFont typeface="Wingdings" charset="2"/>
              <a:buChar char="¡"/>
            </a:pPr>
            <a:r>
              <a:rPr lang="en-US" sz="2000" dirty="0">
                <a:latin typeface="Times New Roman" pitchFamily="18" charset="0"/>
                <a:cs typeface="Times New Roman" pitchFamily="18" charset="0"/>
              </a:rPr>
              <a:t>As the technology is </a:t>
            </a:r>
            <a:r>
              <a:rPr lang="en-US" sz="2000" dirty="0" smtClean="0">
                <a:latin typeface="Times New Roman" pitchFamily="18" charset="0"/>
                <a:cs typeface="Times New Roman" pitchFamily="18" charset="0"/>
              </a:rPr>
              <a:t>changing , education </a:t>
            </a:r>
            <a:r>
              <a:rPr lang="en-US" sz="2000" dirty="0">
                <a:latin typeface="Times New Roman" pitchFamily="18" charset="0"/>
                <a:cs typeface="Times New Roman" pitchFamily="18" charset="0"/>
              </a:rPr>
              <a:t>system also needs to be changed for </a:t>
            </a:r>
            <a:r>
              <a:rPr lang="en-US" sz="2000" dirty="0" smtClean="0">
                <a:latin typeface="Times New Roman" pitchFamily="18" charset="0"/>
                <a:cs typeface="Times New Roman" pitchFamily="18" charset="0"/>
              </a:rPr>
              <a:t>faster , comfortable </a:t>
            </a:r>
            <a:r>
              <a:rPr lang="en-US" sz="2000" dirty="0">
                <a:latin typeface="Times New Roman" pitchFamily="18" charset="0"/>
                <a:cs typeface="Times New Roman" pitchFamily="18" charset="0"/>
              </a:rPr>
              <a:t>and easy learning.</a:t>
            </a:r>
          </a:p>
          <a:p>
            <a:pPr algn="just">
              <a:buFont typeface="Wingdings" charset="2"/>
              <a:buChar char="¡"/>
            </a:pPr>
            <a:r>
              <a:rPr lang="en-US" sz="2000" dirty="0">
                <a:latin typeface="Times New Roman" pitchFamily="18" charset="0"/>
                <a:cs typeface="Times New Roman" pitchFamily="18" charset="0"/>
              </a:rPr>
              <a:t>Information Technology has been involved in learning process which is known as </a:t>
            </a:r>
            <a:r>
              <a:rPr lang="en-US" sz="2000" dirty="0" smtClean="0">
                <a:latin typeface="Times New Roman" pitchFamily="18" charset="0"/>
                <a:cs typeface="Times New Roman" pitchFamily="18" charset="0"/>
              </a:rPr>
              <a:t>E-learning , nowadays </a:t>
            </a:r>
            <a:r>
              <a:rPr lang="en-US" sz="2000" dirty="0">
                <a:latin typeface="Times New Roman" pitchFamily="18" charset="0"/>
                <a:cs typeface="Times New Roman" pitchFamily="18" charset="0"/>
              </a:rPr>
              <a:t>modern learning.</a:t>
            </a:r>
          </a:p>
          <a:p>
            <a:pPr algn="just">
              <a:buFont typeface="Wingdings" charset="2"/>
              <a:buChar char="¡"/>
            </a:pPr>
            <a:r>
              <a:rPr lang="en-US" sz="2000" dirty="0">
                <a:latin typeface="Times New Roman" pitchFamily="18" charset="0"/>
                <a:cs typeface="Times New Roman" pitchFamily="18" charset="0"/>
              </a:rPr>
              <a:t>Application model of Hybrid Cloud is </a:t>
            </a:r>
            <a:r>
              <a:rPr lang="en-US" sz="2000" dirty="0" smtClean="0">
                <a:latin typeface="Times New Roman" pitchFamily="18" charset="0"/>
                <a:cs typeface="Times New Roman" pitchFamily="18" charset="0"/>
              </a:rPr>
              <a:t>integration </a:t>
            </a:r>
            <a:r>
              <a:rPr lang="en-US" sz="2000" dirty="0">
                <a:latin typeface="Times New Roman" pitchFamily="18" charset="0"/>
                <a:cs typeface="Times New Roman" pitchFamily="18" charset="0"/>
              </a:rPr>
              <a:t>of private and public cloud which has various advantages such as </a:t>
            </a:r>
            <a:r>
              <a:rPr lang="en-US" sz="2000" dirty="0" smtClean="0">
                <a:latin typeface="Times New Roman" pitchFamily="18" charset="0"/>
                <a:cs typeface="Times New Roman" pitchFamily="18" charset="0"/>
              </a:rPr>
              <a:t>safety ,privacy , cost </a:t>
            </a:r>
            <a:r>
              <a:rPr lang="en-US" sz="2000" dirty="0">
                <a:latin typeface="Times New Roman" pitchFamily="18" charset="0"/>
                <a:cs typeface="Times New Roman" pitchFamily="18" charset="0"/>
              </a:rPr>
              <a:t>effectiveness.</a:t>
            </a:r>
          </a:p>
          <a:p>
            <a:pPr algn="just">
              <a:buFont typeface="Wingdings" charset="2"/>
              <a:buChar char="¡"/>
            </a:pPr>
            <a:r>
              <a:rPr lang="en-US" sz="2000" dirty="0">
                <a:latin typeface="Times New Roman" pitchFamily="18" charset="0"/>
                <a:cs typeface="Times New Roman" pitchFamily="18" charset="0"/>
              </a:rPr>
              <a:t>Various computing features and services has been </a:t>
            </a:r>
            <a:r>
              <a:rPr lang="en-US" sz="2000" dirty="0" smtClean="0">
                <a:latin typeface="Times New Roman" pitchFamily="18" charset="0"/>
                <a:cs typeface="Times New Roman" pitchFamily="18" charset="0"/>
              </a:rPr>
              <a:t>revolutionized </a:t>
            </a:r>
            <a:r>
              <a:rPr lang="en-US" sz="2000" dirty="0">
                <a:latin typeface="Times New Roman" pitchFamily="18" charset="0"/>
                <a:cs typeface="Times New Roman" pitchFamily="18" charset="0"/>
              </a:rPr>
              <a:t>by cloud computing where various resources are offered as a service over the internet.</a:t>
            </a:r>
          </a:p>
          <a:p>
            <a:pPr algn="just">
              <a:buFont typeface="Wingdings" charset="2"/>
              <a:buChar char="¡"/>
            </a:pPr>
            <a:r>
              <a:rPr lang="en-US" sz="2000" dirty="0">
                <a:latin typeface="Times New Roman" pitchFamily="18" charset="0"/>
                <a:cs typeface="Times New Roman" pitchFamily="18" charset="0"/>
              </a:rPr>
              <a:t>E-learning is the  various opportunities to student provides Test Assessment.</a:t>
            </a:r>
          </a:p>
          <a:p>
            <a:pPr algn="just">
              <a:buFont typeface="Wingdings" charset="2"/>
              <a:buChar char="¡"/>
            </a:pPr>
            <a:endParaRPr lang="en-US" sz="2000" dirty="0"/>
          </a:p>
          <a:p>
            <a:pPr marL="0" indent="0" algn="l">
              <a:buNone/>
            </a:pPr>
            <a:endParaRPr lang="zh-CN" altLang="en-US" dirty="0"/>
          </a:p>
        </p:txBody>
      </p:sp>
      <p:sp>
        <p:nvSpPr>
          <p:cNvPr id="1048630" name="Slide Number Placeholder 3"/>
          <p:cNvSpPr>
            <a:spLocks noGrp="1"/>
          </p:cNvSpPr>
          <p:nvPr>
            <p:ph type="sldNum" sz="quarter" idx="15"/>
          </p:nvPr>
        </p:nvSpPr>
        <p:spPr/>
        <p:txBody>
          <a:bodyPr/>
          <a:lstStyle/>
          <a:p>
            <a:fld id="{B6F15528-21DE-4FAA-801E-634DDDAF4B2B}" type="slidenum">
              <a:rPr lang="en-US" smtClean="0"/>
              <a:pPr/>
              <a:t>6</a:t>
            </a:fld>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19" name="Title 1"/>
          <p:cNvSpPr>
            <a:spLocks noGrp="1"/>
          </p:cNvSpPr>
          <p:nvPr>
            <p:ph type="title"/>
          </p:nvPr>
        </p:nvSpPr>
        <p:spPr>
          <a:xfrm>
            <a:off x="457200" y="274638"/>
            <a:ext cx="7467600" cy="715962"/>
          </a:xfrm>
        </p:spPr>
        <p:txBody>
          <a:bodyPr/>
          <a:lstStyle/>
          <a:p>
            <a:r>
              <a:rPr lang="en-US" b="1" dirty="0"/>
              <a:t>Introduction</a:t>
            </a:r>
            <a:endParaRPr lang="en-US" dirty="0"/>
          </a:p>
        </p:txBody>
      </p:sp>
      <p:sp>
        <p:nvSpPr>
          <p:cNvPr id="1048620" name="Content Placeholder 2"/>
          <p:cNvSpPr>
            <a:spLocks noGrp="1"/>
          </p:cNvSpPr>
          <p:nvPr>
            <p:ph sz="quarter" idx="1"/>
          </p:nvPr>
        </p:nvSpPr>
        <p:spPr>
          <a:xfrm>
            <a:off x="381000" y="1447800"/>
            <a:ext cx="8153400" cy="4873752"/>
          </a:xfrm>
        </p:spPr>
        <p:txBody>
          <a:bodyPr>
            <a:noAutofit/>
          </a:bodyPr>
          <a:lstStyle/>
          <a:p>
            <a:pPr algn="just"/>
            <a:r>
              <a:rPr lang="en-US" sz="1800" dirty="0"/>
              <a:t>Information technology has made it possible to work and study from distance learning in user comfortable spaces other then traditional classrooms .</a:t>
            </a:r>
          </a:p>
          <a:p>
            <a:pPr algn="just"/>
            <a:r>
              <a:rPr lang="en-US" sz="1800" dirty="0"/>
              <a:t>The most important feature is the direct interaction between teachers and students which should be powered by information technology to make the learning process more efficient.</a:t>
            </a:r>
          </a:p>
          <a:p>
            <a:pPr algn="just"/>
            <a:r>
              <a:rPr lang="en-US" sz="1800" dirty="0"/>
              <a:t>Cloud provides integrated computing resources including processing power ,data </a:t>
            </a:r>
            <a:r>
              <a:rPr lang="en-US" sz="1800" dirty="0" smtClean="0"/>
              <a:t>storage , relevant software </a:t>
            </a:r>
            <a:r>
              <a:rPr lang="en-US" sz="1800" dirty="0"/>
              <a:t>over the internet for remote access.</a:t>
            </a:r>
          </a:p>
          <a:p>
            <a:pPr algn="just"/>
            <a:r>
              <a:rPr lang="en-US" sz="1800" dirty="0"/>
              <a:t>Essential characteristics of cloud computing are on demand </a:t>
            </a:r>
            <a:r>
              <a:rPr lang="en-US" sz="1800" dirty="0" smtClean="0"/>
              <a:t>services , broad </a:t>
            </a:r>
            <a:r>
              <a:rPr lang="en-US" sz="1800" dirty="0"/>
              <a:t>network </a:t>
            </a:r>
            <a:r>
              <a:rPr lang="en-US" sz="1800" dirty="0" smtClean="0"/>
              <a:t>access , resource pooling , elasticity </a:t>
            </a:r>
            <a:r>
              <a:rPr lang="en-US" sz="1800" dirty="0"/>
              <a:t>and measured service.</a:t>
            </a:r>
          </a:p>
          <a:p>
            <a:pPr algn="just"/>
            <a:r>
              <a:rPr lang="en-US" sz="1800" dirty="0"/>
              <a:t>E-learning is the future of education which can provide courses and various opportunities to students in traditional form of education also provides Test Assessment.</a:t>
            </a:r>
          </a:p>
          <a:p>
            <a:pPr algn="just"/>
            <a:endParaRPr lang="en-US" sz="1800" dirty="0"/>
          </a:p>
        </p:txBody>
      </p:sp>
      <p:sp>
        <p:nvSpPr>
          <p:cNvPr id="1048621" name="Slide Number Placeholder 3"/>
          <p:cNvSpPr>
            <a:spLocks noGrp="1"/>
          </p:cNvSpPr>
          <p:nvPr>
            <p:ph type="sldNum" sz="quarter" idx="15"/>
          </p:nvPr>
        </p:nvSpPr>
        <p:spPr/>
        <p:txBody>
          <a:bodyPr/>
          <a:lstStyle/>
          <a:p>
            <a:fld id="{B6F15528-21DE-4FAA-801E-634DDDAF4B2B}" type="slidenum">
              <a:rPr lang="en-US" smtClean="0"/>
              <a:pPr/>
              <a:t>7</a:t>
            </a:fld>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22" name="Title 1"/>
          <p:cNvSpPr>
            <a:spLocks noGrp="1"/>
          </p:cNvSpPr>
          <p:nvPr>
            <p:ph type="title"/>
          </p:nvPr>
        </p:nvSpPr>
        <p:spPr>
          <a:xfrm>
            <a:off x="698486" y="5162550"/>
            <a:ext cx="7467600" cy="1143000"/>
          </a:xfrm>
        </p:spPr>
        <p:txBody>
          <a:bodyPr/>
          <a:lstStyle/>
          <a:p>
            <a:r>
              <a:rPr lang="en-US" dirty="0"/>
              <a:t>Fig: </a:t>
            </a:r>
            <a:r>
              <a:rPr lang="en-US" u="sng" dirty="0"/>
              <a:t>system architecture</a:t>
            </a:r>
          </a:p>
        </p:txBody>
      </p:sp>
      <p:sp>
        <p:nvSpPr>
          <p:cNvPr id="1048623" name="Slide Number Placeholder 2"/>
          <p:cNvSpPr>
            <a:spLocks noGrp="1"/>
          </p:cNvSpPr>
          <p:nvPr>
            <p:ph type="sldNum" sz="quarter" idx="15"/>
          </p:nvPr>
        </p:nvSpPr>
        <p:spPr/>
        <p:txBody>
          <a:bodyPr/>
          <a:lstStyle/>
          <a:p>
            <a:fld id="{B6F15528-21DE-4FAA-801E-634DDDAF4B2B}" type="slidenum">
              <a:rPr lang="en-US" smtClean="0"/>
              <a:pPr/>
              <a:t>8</a:t>
            </a:fld>
            <a:endParaRPr lang="en-US"/>
          </a:p>
        </p:txBody>
      </p:sp>
      <p:pic>
        <p:nvPicPr>
          <p:cNvPr id="4" name="Content Placeholder 3">
            <a:extLst>
              <a:ext uri="{FF2B5EF4-FFF2-40B4-BE49-F238E27FC236}">
                <a16:creationId xmlns:a16="http://schemas.microsoft.com/office/drawing/2014/main" xmlns="" id="{D25FEFD8-C26F-4153-AE9A-151D790B68B5}"/>
              </a:ext>
            </a:extLst>
          </p:cNvPr>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405384" y="762000"/>
            <a:ext cx="8433816" cy="4972050"/>
          </a:xfr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36" name="Title 1"/>
          <p:cNvSpPr>
            <a:spLocks noGrp="1"/>
          </p:cNvSpPr>
          <p:nvPr>
            <p:ph type="title"/>
          </p:nvPr>
        </p:nvSpPr>
        <p:spPr>
          <a:xfrm>
            <a:off x="228600" y="228600"/>
            <a:ext cx="8534400" cy="609600"/>
          </a:xfrm>
        </p:spPr>
        <p:txBody>
          <a:bodyPr>
            <a:noAutofit/>
          </a:bodyPr>
          <a:lstStyle/>
          <a:p>
            <a:r>
              <a:rPr lang="en-US" sz="3600" dirty="0">
                <a:solidFill>
                  <a:schemeClr val="tx1"/>
                </a:solidFill>
                <a:latin typeface="Times New Roman" pitchFamily="18" charset="0"/>
                <a:cs typeface="Times New Roman" pitchFamily="18" charset="0"/>
              </a:rPr>
              <a:t>Literature survey</a:t>
            </a:r>
          </a:p>
        </p:txBody>
      </p:sp>
      <p:sp>
        <p:nvSpPr>
          <p:cNvPr id="1048637" name="Slide Number Placeholder 2"/>
          <p:cNvSpPr>
            <a:spLocks noGrp="1"/>
          </p:cNvSpPr>
          <p:nvPr>
            <p:ph type="sldNum" sz="quarter" idx="12"/>
          </p:nvPr>
        </p:nvSpPr>
        <p:spPr>
          <a:xfrm>
            <a:off x="4361688" y="1026372"/>
            <a:ext cx="457200" cy="441325"/>
          </a:xfrm>
          <a:prstGeom prst="rect">
            <a:avLst/>
          </a:prstGeom>
        </p:spPr>
        <p:txBody>
          <a:bodyPr vert="horz" lIns="45720" rIns="45720" anchor="ctr">
            <a:normAutofit/>
          </a:bodyPr>
          <a:lstStyle>
            <a:defPPr>
              <a:defRPr lang="en-US"/>
            </a:defPPr>
            <a:lvl1pPr marL="0" algn="ctr" defTabSz="914400" rtl="0" eaLnBrk="1" latinLnBrk="0" hangingPunct="1">
              <a:defRPr kumimoji="0" sz="1600" kern="1200">
                <a:solidFill>
                  <a:schemeClr val="accent3">
                    <a:shade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F15528-21DE-4FAA-801E-634DDDAF4B2B}" type="slidenum">
              <a:rPr lang="en-US" smtClean="0"/>
              <a:pPr/>
              <a:t>9</a:t>
            </a:fld>
            <a:endParaRPr lang="en-US"/>
          </a:p>
        </p:txBody>
      </p:sp>
      <p:graphicFrame>
        <p:nvGraphicFramePr>
          <p:cNvPr id="4194304" name="Content Placeholder 4"/>
          <p:cNvGraphicFramePr>
            <a:graphicFrameLocks noGrp="1"/>
          </p:cNvGraphicFramePr>
          <p:nvPr>
            <p:ph sz="quarter" idx="1"/>
            <p:extLst>
              <p:ext uri="{D42A27DB-BD31-4B8C-83A1-F6EECF244321}">
                <p14:modId xmlns:p14="http://schemas.microsoft.com/office/powerpoint/2010/main" val="1019256448"/>
              </p:ext>
            </p:extLst>
          </p:nvPr>
        </p:nvGraphicFramePr>
        <p:xfrm>
          <a:off x="152400" y="990600"/>
          <a:ext cx="8991600" cy="5432043"/>
        </p:xfrm>
        <a:graphic>
          <a:graphicData uri="http://schemas.openxmlformats.org/drawingml/2006/table">
            <a:tbl>
              <a:tblPr firstRow="1" bandRow="1">
                <a:tableStyleId>{5C22544A-7EE6-4342-B048-85BDC9FD1C3A}</a:tableStyleId>
              </a:tblPr>
              <a:tblGrid>
                <a:gridCol w="552116">
                  <a:extLst>
                    <a:ext uri="{9D8B030D-6E8A-4147-A177-3AD203B41FA5}">
                      <a16:colId xmlns:a16="http://schemas.microsoft.com/office/drawing/2014/main" xmlns="" val="20000"/>
                    </a:ext>
                  </a:extLst>
                </a:gridCol>
                <a:gridCol w="1419727">
                  <a:extLst>
                    <a:ext uri="{9D8B030D-6E8A-4147-A177-3AD203B41FA5}">
                      <a16:colId xmlns:a16="http://schemas.microsoft.com/office/drawing/2014/main" xmlns="" val="20001"/>
                    </a:ext>
                  </a:extLst>
                </a:gridCol>
                <a:gridCol w="3312695">
                  <a:extLst>
                    <a:ext uri="{9D8B030D-6E8A-4147-A177-3AD203B41FA5}">
                      <a16:colId xmlns:a16="http://schemas.microsoft.com/office/drawing/2014/main" xmlns="" val="20002"/>
                    </a:ext>
                  </a:extLst>
                </a:gridCol>
                <a:gridCol w="1577473">
                  <a:extLst>
                    <a:ext uri="{9D8B030D-6E8A-4147-A177-3AD203B41FA5}">
                      <a16:colId xmlns:a16="http://schemas.microsoft.com/office/drawing/2014/main" xmlns="" val="20003"/>
                    </a:ext>
                  </a:extLst>
                </a:gridCol>
                <a:gridCol w="2129589">
                  <a:extLst>
                    <a:ext uri="{9D8B030D-6E8A-4147-A177-3AD203B41FA5}">
                      <a16:colId xmlns:a16="http://schemas.microsoft.com/office/drawing/2014/main" xmlns="" val="20004"/>
                    </a:ext>
                  </a:extLst>
                </a:gridCol>
              </a:tblGrid>
              <a:tr h="607158">
                <a:tc>
                  <a:txBody>
                    <a:bodyPr/>
                    <a:lstStyle/>
                    <a:p>
                      <a:pPr algn="ctr"/>
                      <a:r>
                        <a:rPr lang="en-US" sz="1400" b="0" dirty="0"/>
                        <a:t>Sr. No.</a:t>
                      </a:r>
                    </a:p>
                  </a:txBody>
                  <a:tcPr/>
                </a:tc>
                <a:tc>
                  <a:txBody>
                    <a:bodyPr/>
                    <a:lstStyle/>
                    <a:p>
                      <a:pPr algn="ctr"/>
                      <a:r>
                        <a:rPr lang="en-US" sz="1400" b="0" i="0" dirty="0"/>
                        <a:t>Reference paper name (year)</a:t>
                      </a:r>
                    </a:p>
                  </a:txBody>
                  <a:tcPr/>
                </a:tc>
                <a:tc>
                  <a:txBody>
                    <a:bodyPr/>
                    <a:lstStyle/>
                    <a:p>
                      <a:pPr algn="ctr"/>
                      <a:r>
                        <a:rPr lang="en-US" sz="1400" b="0" dirty="0"/>
                        <a:t>Seed Idea</a:t>
                      </a:r>
                    </a:p>
                  </a:txBody>
                  <a:tcPr/>
                </a:tc>
                <a:tc>
                  <a:txBody>
                    <a:bodyPr/>
                    <a:lstStyle/>
                    <a:p>
                      <a:pPr algn="ctr"/>
                      <a:r>
                        <a:rPr lang="en-US" sz="1400" b="0" dirty="0"/>
                        <a:t>Advantages</a:t>
                      </a:r>
                    </a:p>
                  </a:txBody>
                  <a:tcPr/>
                </a:tc>
                <a:tc>
                  <a:txBody>
                    <a:bodyPr/>
                    <a:lstStyle/>
                    <a:p>
                      <a:pPr algn="ctr"/>
                      <a:r>
                        <a:rPr lang="en-US" sz="1400" b="0" dirty="0"/>
                        <a:t>Disadvantages</a:t>
                      </a:r>
                    </a:p>
                  </a:txBody>
                  <a:tcPr/>
                </a:tc>
                <a:extLst>
                  <a:ext uri="{0D108BD9-81ED-4DB2-BD59-A6C34878D82A}">
                    <a16:rowId xmlns:a16="http://schemas.microsoft.com/office/drawing/2014/main" xmlns="" val="10000"/>
                  </a:ext>
                </a:extLst>
              </a:tr>
              <a:tr h="1983642">
                <a:tc>
                  <a:txBody>
                    <a:bodyPr/>
                    <a:lstStyle/>
                    <a:p>
                      <a:pPr algn="just"/>
                      <a:r>
                        <a:rPr lang="en-US" sz="1400" b="0" dirty="0"/>
                        <a:t>1.</a:t>
                      </a:r>
                    </a:p>
                  </a:txBody>
                  <a:tcPr/>
                </a:tc>
                <a:tc>
                  <a:txBody>
                    <a:bodyPr/>
                    <a:lstStyle/>
                    <a:p>
                      <a:pPr algn="just"/>
                      <a:r>
                        <a:rPr kumimoji="0" lang="en-US" sz="1600" b="0" i="0" kern="1200" baseline="0" dirty="0">
                          <a:solidFill>
                            <a:schemeClr val="dk1"/>
                          </a:solidFill>
                          <a:latin typeface="Times New Roman" pitchFamily="18" charset="0"/>
                          <a:ea typeface="+mn-ea"/>
                          <a:cs typeface="Times New Roman" pitchFamily="18" charset="0"/>
                        </a:rPr>
                        <a:t>Smart Tools for Cloud E-learning System</a:t>
                      </a:r>
                      <a:endParaRPr lang="en-US" sz="1600" b="0" i="0" dirty="0">
                        <a:latin typeface="Times New Roman" pitchFamily="18" charset="0"/>
                        <a:cs typeface="Times New Roman" pitchFamily="18" charset="0"/>
                      </a:endParaRPr>
                    </a:p>
                    <a:p>
                      <a:pPr algn="just"/>
                      <a:r>
                        <a:rPr kumimoji="0" lang="en-US" sz="1600" b="0" i="0" kern="1200" baseline="0" dirty="0">
                          <a:solidFill>
                            <a:schemeClr val="dk1"/>
                          </a:solidFill>
                          <a:latin typeface="Times New Roman" pitchFamily="18" charset="0"/>
                          <a:ea typeface="+mn-ea"/>
                          <a:cs typeface="Times New Roman" pitchFamily="18" charset="0"/>
                        </a:rPr>
                        <a:t>[2017]</a:t>
                      </a:r>
                      <a:endParaRPr lang="en-US" sz="1600" b="0" i="0" dirty="0">
                        <a:latin typeface="Times New Roman" pitchFamily="18" charset="0"/>
                        <a:cs typeface="Times New Roman" pitchFamily="18" charset="0"/>
                      </a:endParaRPr>
                    </a:p>
                  </a:txBody>
                  <a:tcPr/>
                </a:tc>
                <a:tc>
                  <a:txBody>
                    <a:bodyPr/>
                    <a:lstStyle/>
                    <a:p>
                      <a:r>
                        <a:rPr kumimoji="0" lang="en-US" sz="1600" b="0" kern="1200" baseline="0" dirty="0">
                          <a:solidFill>
                            <a:schemeClr val="dk1"/>
                          </a:solidFill>
                          <a:latin typeface="Times New Roman" pitchFamily="18" charset="0"/>
                          <a:ea typeface="+mn-ea"/>
                          <a:cs typeface="Times New Roman" pitchFamily="18" charset="0"/>
                        </a:rPr>
                        <a:t>Author  tries  a new and innovative solution for media services that can be accessed from smart devices cloud-based intelligent service environment with a fully integrated system</a:t>
                      </a:r>
                      <a:r>
                        <a:rPr kumimoji="0" lang="en-US" sz="1600" b="0" i="1" kern="1200" baseline="0" dirty="0">
                          <a:solidFill>
                            <a:schemeClr val="dk1"/>
                          </a:solidFill>
                          <a:latin typeface="Times New Roman" pitchFamily="18" charset="0"/>
                          <a:ea typeface="+mn-ea"/>
                          <a:cs typeface="Times New Roman" pitchFamily="18" charset="0"/>
                        </a:rPr>
                        <a:t>.</a:t>
                      </a:r>
                      <a:endParaRPr kumimoji="0" lang="en-US" sz="1600" b="0" kern="1200" baseline="0" dirty="0">
                        <a:solidFill>
                          <a:schemeClr val="dk1"/>
                        </a:solidFill>
                        <a:latin typeface="Times New Roman" pitchFamily="18" charset="0"/>
                        <a:ea typeface="+mn-ea"/>
                        <a:cs typeface="Times New Roman" pitchFamily="18" charset="0"/>
                      </a:endParaRPr>
                    </a:p>
                    <a:p>
                      <a:pPr marL="0" marR="0" indent="0" algn="just" defTabSz="914400" rtl="0" eaLnBrk="1" fontAlgn="auto" latinLnBrk="0" hangingPunct="1">
                        <a:lnSpc>
                          <a:spcPct val="100000"/>
                        </a:lnSpc>
                        <a:spcBef>
                          <a:spcPts val="0"/>
                        </a:spcBef>
                        <a:spcAft>
                          <a:spcPts val="0"/>
                        </a:spcAft>
                        <a:buClrTx/>
                        <a:buSzTx/>
                        <a:buFontTx/>
                        <a:buNone/>
                        <a:tabLst/>
                        <a:defRPr/>
                      </a:pPr>
                      <a:r>
                        <a:rPr kumimoji="0" lang="en-US" altLang="zh-CN" sz="1600" b="0" kern="1200" baseline="0" dirty="0">
                          <a:solidFill>
                            <a:schemeClr val="dk1"/>
                          </a:solidFill>
                          <a:latin typeface="Times New Roman" pitchFamily="18" charset="0"/>
                          <a:ea typeface="+mn-ea"/>
                          <a:cs typeface="Times New Roman" pitchFamily="18" charset="0"/>
                        </a:rPr>
                        <a:t>Indexation has been used.</a:t>
                      </a:r>
                      <a:endParaRPr lang="zh-CN" altLang="en-US" sz="1600" b="0" dirty="0">
                        <a:latin typeface="Times New Roman" pitchFamily="18" charset="0"/>
                        <a:cs typeface="Times New Roman" pitchFamily="18" charset="0"/>
                      </a:endParaRPr>
                    </a:p>
                    <a:p>
                      <a:pPr algn="just"/>
                      <a:endParaRPr lang="en-US" sz="1400" b="0" dirty="0">
                        <a:latin typeface="Times New Roman" pitchFamily="18" charset="0"/>
                        <a:cs typeface="Times New Roman" pitchFamily="18" charset="0"/>
                      </a:endParaRPr>
                    </a:p>
                  </a:txBody>
                  <a:tcPr/>
                </a:tc>
                <a:tc>
                  <a:txBody>
                    <a:bodyPr/>
                    <a:lstStyle/>
                    <a:p>
                      <a:pPr marL="0" algn="l" rtl="0" eaLnBrk="1" latinLnBrk="0" hangingPunct="1"/>
                      <a:r>
                        <a:rPr kumimoji="0" lang="en-US" sz="1600" b="0" kern="1200" baseline="0" dirty="0">
                          <a:solidFill>
                            <a:schemeClr val="dk1"/>
                          </a:solidFill>
                          <a:latin typeface="Times New Roman" pitchFamily="18" charset="0"/>
                          <a:ea typeface="+mn-ea"/>
                          <a:cs typeface="Times New Roman" pitchFamily="18" charset="0"/>
                        </a:rPr>
                        <a:t>It can be utilized under circumstances where the availability of resources is limited.</a:t>
                      </a:r>
                    </a:p>
                  </a:txBody>
                  <a:tcPr/>
                </a:tc>
                <a:tc>
                  <a:txBody>
                    <a:bodyPr/>
                    <a:lstStyle/>
                    <a:p>
                      <a:pPr algn="just"/>
                      <a:r>
                        <a:rPr kumimoji="0" lang="en-US" sz="1600" b="0" kern="1200" dirty="0">
                          <a:solidFill>
                            <a:schemeClr val="dk1"/>
                          </a:solidFill>
                          <a:latin typeface="Times New Roman" pitchFamily="18" charset="0"/>
                          <a:ea typeface="+mn-ea"/>
                          <a:cs typeface="Times New Roman" pitchFamily="18" charset="0"/>
                        </a:rPr>
                        <a:t>Post problems related to searching are tedious, costly in resources and time</a:t>
                      </a:r>
                      <a:r>
                        <a:rPr kumimoji="0" lang="en-US" sz="1400" b="0" kern="1200" dirty="0">
                          <a:solidFill>
                            <a:schemeClr val="dk1"/>
                          </a:solidFill>
                          <a:latin typeface="Times New Roman" pitchFamily="18" charset="0"/>
                          <a:ea typeface="+mn-ea"/>
                          <a:cs typeface="Times New Roman" pitchFamily="18" charset="0"/>
                        </a:rPr>
                        <a:t>.</a:t>
                      </a:r>
                      <a:endParaRPr lang="zh-CN" altLang="en-US" sz="1400" dirty="0">
                        <a:latin typeface="Times New Roman" pitchFamily="18" charset="0"/>
                        <a:cs typeface="Times New Roman" pitchFamily="18" charset="0"/>
                      </a:endParaRPr>
                    </a:p>
                  </a:txBody>
                  <a:tcPr/>
                </a:tc>
                <a:extLst>
                  <a:ext uri="{0D108BD9-81ED-4DB2-BD59-A6C34878D82A}">
                    <a16:rowId xmlns:a16="http://schemas.microsoft.com/office/drawing/2014/main" xmlns="" val="10001"/>
                  </a:ext>
                </a:extLst>
              </a:tr>
              <a:tr h="2688843">
                <a:tc>
                  <a:txBody>
                    <a:bodyPr/>
                    <a:lstStyle/>
                    <a:p>
                      <a:pPr algn="just"/>
                      <a:r>
                        <a:rPr lang="en-US" sz="1400" b="0" dirty="0">
                          <a:latin typeface="Times New Roman" pitchFamily="18" charset="0"/>
                          <a:cs typeface="Times New Roman" pitchFamily="18" charset="0"/>
                        </a:rPr>
                        <a:t>2.</a:t>
                      </a:r>
                    </a:p>
                  </a:txBody>
                  <a:tcPr/>
                </a:tc>
                <a:tc>
                  <a:txBody>
                    <a:bodyPr/>
                    <a:lstStyle/>
                    <a:p>
                      <a:r>
                        <a:rPr kumimoji="0" lang="en-US" sz="1600" kern="1200" baseline="0" dirty="0">
                          <a:solidFill>
                            <a:schemeClr val="dk1"/>
                          </a:solidFill>
                          <a:latin typeface="Times New Roman" pitchFamily="18" charset="0"/>
                          <a:ea typeface="+mn-ea"/>
                          <a:cs typeface="Times New Roman" pitchFamily="18" charset="0"/>
                        </a:rPr>
                        <a:t>On-campus or online: examining self regulation</a:t>
                      </a:r>
                    </a:p>
                    <a:p>
                      <a:r>
                        <a:rPr kumimoji="0" lang="en-US" sz="1600" kern="1200" baseline="0" dirty="0">
                          <a:solidFill>
                            <a:schemeClr val="dk1"/>
                          </a:solidFill>
                          <a:latin typeface="Times New Roman" pitchFamily="18" charset="0"/>
                          <a:ea typeface="+mn-ea"/>
                          <a:cs typeface="Times New Roman" pitchFamily="18" charset="0"/>
                        </a:rPr>
                        <a:t>and cognitive transfer skills in different learning settings</a:t>
                      </a:r>
                    </a:p>
                    <a:p>
                      <a:r>
                        <a:rPr kumimoji="0" lang="en-US" sz="1600" b="0" i="0" kern="1200" baseline="0" dirty="0">
                          <a:solidFill>
                            <a:schemeClr val="dk1"/>
                          </a:solidFill>
                          <a:latin typeface="Times New Roman" pitchFamily="18" charset="0"/>
                          <a:ea typeface="+mn-ea"/>
                          <a:cs typeface="Times New Roman" pitchFamily="18" charset="0"/>
                        </a:rPr>
                        <a:t>[2016]</a:t>
                      </a:r>
                      <a:endParaRPr lang="en-US" sz="1600" b="0" i="0" dirty="0">
                        <a:latin typeface="Times New Roman" pitchFamily="18" charset="0"/>
                        <a:cs typeface="Times New Roman" pitchFamily="18" charset="0"/>
                      </a:endParaRPr>
                    </a:p>
                  </a:txBody>
                  <a:tcPr/>
                </a:tc>
                <a:tc>
                  <a:txBody>
                    <a:bodyPr/>
                    <a:lstStyle/>
                    <a:p>
                      <a:r>
                        <a:rPr kumimoji="0" lang="en-US" sz="1600" kern="1200" baseline="0" dirty="0">
                          <a:solidFill>
                            <a:schemeClr val="dk1"/>
                          </a:solidFill>
                          <a:latin typeface="Times New Roman" pitchFamily="18" charset="0"/>
                          <a:ea typeface="+mn-ea"/>
                          <a:cs typeface="Times New Roman" pitchFamily="18" charset="0"/>
                        </a:rPr>
                        <a:t>Author set to recognize self-regulation skills necessary for online education and to illustrate cognitive move of on-campus and online students. The study integrated two groups of undergraduate students who studied the same course.</a:t>
                      </a:r>
                    </a:p>
                    <a:p>
                      <a:r>
                        <a:rPr kumimoji="0" lang="en-US" altLang="zh-CN" sz="1600" kern="1200" baseline="0" dirty="0">
                          <a:solidFill>
                            <a:schemeClr val="dk1"/>
                          </a:solidFill>
                          <a:latin typeface="Times New Roman" pitchFamily="18" charset="0"/>
                          <a:ea typeface="+mn-ea"/>
                          <a:cs typeface="Times New Roman" pitchFamily="18" charset="0"/>
                        </a:rPr>
                        <a:t>Algorithm: </a:t>
                      </a:r>
                      <a:r>
                        <a:rPr kumimoji="0" lang="en-US" sz="1600" kern="1200" baseline="0" dirty="0">
                          <a:solidFill>
                            <a:schemeClr val="dk1"/>
                          </a:solidFill>
                          <a:latin typeface="+mn-lt"/>
                          <a:ea typeface="+mn-ea"/>
                          <a:cs typeface="+mn-cs"/>
                        </a:rPr>
                        <a:t>Self-regulated learning (SRL), diverse learning</a:t>
                      </a:r>
                      <a:endParaRPr lang="zh-CN" altLang="en-US" sz="1600" dirty="0">
                        <a:latin typeface="Times New Roman" pitchFamily="18" charset="0"/>
                        <a:cs typeface="Times New Roman" pitchFamily="18" charset="0"/>
                      </a:endParaRPr>
                    </a:p>
                  </a:txBody>
                  <a:tcPr/>
                </a:tc>
                <a:tc>
                  <a:txBody>
                    <a:bodyPr/>
                    <a:lstStyle/>
                    <a:p>
                      <a:r>
                        <a:rPr kumimoji="0" lang="en-US" sz="1600" kern="1200" baseline="0" dirty="0">
                          <a:solidFill>
                            <a:schemeClr val="dk1"/>
                          </a:solidFill>
                          <a:latin typeface="Times New Roman" pitchFamily="18" charset="0"/>
                          <a:ea typeface="+mn-ea"/>
                          <a:cs typeface="Times New Roman" pitchFamily="18" charset="0"/>
                        </a:rPr>
                        <a:t>students pointed out that learning from a distance gives them flexibility</a:t>
                      </a:r>
                    </a:p>
                    <a:p>
                      <a:r>
                        <a:rPr kumimoji="0" lang="en-US" sz="1600" kern="1200" baseline="0" dirty="0">
                          <a:solidFill>
                            <a:schemeClr val="dk1"/>
                          </a:solidFill>
                          <a:latin typeface="Times New Roman" pitchFamily="18" charset="0"/>
                          <a:ea typeface="+mn-ea"/>
                          <a:cs typeface="Times New Roman" pitchFamily="18" charset="0"/>
                        </a:rPr>
                        <a:t>with respect to time.</a:t>
                      </a:r>
                      <a:endParaRPr lang="en-US" sz="1600" b="0" dirty="0">
                        <a:latin typeface="Times New Roman" pitchFamily="18" charset="0"/>
                        <a:cs typeface="Times New Roman" pitchFamily="18" charset="0"/>
                      </a:endParaRPr>
                    </a:p>
                  </a:txBody>
                  <a:tcPr/>
                </a:tc>
                <a:tc>
                  <a:txBody>
                    <a:bodyPr/>
                    <a:lstStyle/>
                    <a:p>
                      <a:pPr algn="just"/>
                      <a:r>
                        <a:rPr kumimoji="0" lang="en-US" sz="1600" kern="1200" baseline="0" dirty="0">
                          <a:solidFill>
                            <a:schemeClr val="dk1"/>
                          </a:solidFill>
                          <a:latin typeface="Times New Roman" pitchFamily="18" charset="0"/>
                          <a:ea typeface="+mn-ea"/>
                          <a:cs typeface="Times New Roman" pitchFamily="18" charset="0"/>
                        </a:rPr>
                        <a:t>The study was conducted</a:t>
                      </a:r>
                    </a:p>
                    <a:p>
                      <a:pPr algn="just"/>
                      <a:r>
                        <a:rPr kumimoji="0" lang="en-US" sz="1600" kern="1200" baseline="0" dirty="0">
                          <a:solidFill>
                            <a:schemeClr val="dk1"/>
                          </a:solidFill>
                          <a:latin typeface="Times New Roman" pitchFamily="18" charset="0"/>
                          <a:ea typeface="+mn-ea"/>
                          <a:cs typeface="Times New Roman" pitchFamily="18" charset="0"/>
                        </a:rPr>
                        <a:t>in one higher education institution with a relatively small number of participants eighty-four science and engineering students</a:t>
                      </a:r>
                      <a:r>
                        <a:rPr kumimoji="0" lang="en-US" sz="1400" kern="1200" baseline="0" dirty="0">
                          <a:solidFill>
                            <a:schemeClr val="dk1"/>
                          </a:solidFill>
                          <a:latin typeface="Times New Roman" pitchFamily="18" charset="0"/>
                          <a:ea typeface="+mn-ea"/>
                          <a:cs typeface="Times New Roman" pitchFamily="18" charset="0"/>
                        </a:rPr>
                        <a:t>.</a:t>
                      </a:r>
                      <a:endParaRPr lang="en-US" sz="1400" b="0" dirty="0">
                        <a:latin typeface="Times New Roman" pitchFamily="18" charset="0"/>
                        <a:cs typeface="Times New Roman" pitchFamily="18" charset="0"/>
                      </a:endParaRPr>
                    </a:p>
                  </a:txBody>
                  <a:tcPr/>
                </a:tc>
                <a:extLst>
                  <a:ext uri="{0D108BD9-81ED-4DB2-BD59-A6C34878D82A}">
                    <a16:rowId xmlns:a16="http://schemas.microsoft.com/office/drawing/2014/main" xmlns="" val="10002"/>
                  </a:ext>
                </a:extLst>
              </a:tr>
            </a:tbl>
          </a:graphicData>
        </a:graphic>
      </p:graphicFrame>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el">
  <a:themeElements>
    <a:clrScheme name="Oriel">
      <a:dk1>
        <a:sysClr val="windowText" lastClr="000000"/>
      </a:dk1>
      <a:lt1>
        <a:sysClr val="window" lastClr="FFFFFF"/>
      </a:lt1>
      <a:dk2>
        <a:srgbClr val="575F6D"/>
      </a:dk2>
      <a:lt2>
        <a:srgbClr val="FFF39D"/>
      </a:lt2>
      <a:accent1>
        <a:srgbClr val="FE8637"/>
      </a:accent1>
      <a:accent2>
        <a:srgbClr val="7598D9"/>
      </a:accent2>
      <a:accent3>
        <a:srgbClr val="B32C16"/>
      </a:accent3>
      <a:accent4>
        <a:srgbClr val="F5CD2D"/>
      </a:accent4>
      <a:accent5>
        <a:srgbClr val="AEBAD5"/>
      </a:accent5>
      <a:accent6>
        <a:srgbClr val="777C84"/>
      </a:accent6>
      <a:hlink>
        <a:srgbClr val="D2611C"/>
      </a:hlink>
      <a:folHlink>
        <a:srgbClr val="3B435B"/>
      </a:folHlink>
    </a:clrScheme>
    <a:fontScheme name="Oriel">
      <a:majorFont>
        <a:latin typeface="Century Schoolbook"/>
        <a:ea typeface=""/>
        <a:cs typeface=""/>
        <a:font script="Jpan" typeface="ＭＳ Ｐ明朝"/>
        <a:font script="Hang" typeface="휴먼매직체"/>
        <a:font script="Hans" typeface="华文楷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entury Schoolbook"/>
        <a:ea typeface=""/>
        <a:cs typeface=""/>
        <a:font script="Jpan" typeface="ＭＳ Ｐ明朝"/>
        <a:font script="Hang" typeface="휴먼매직체"/>
        <a:font script="Hans" typeface="宋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riel">
      <a:fillStyleLst>
        <a:solidFill>
          <a:schemeClr val="phClr"/>
        </a:solidFill>
        <a:gradFill rotWithShape="1">
          <a:gsLst>
            <a:gs pos="0">
              <a:schemeClr val="phClr">
                <a:tint val="35000"/>
                <a:satMod val="260000"/>
              </a:schemeClr>
            </a:gs>
            <a:gs pos="30000">
              <a:schemeClr val="phClr">
                <a:tint val="38000"/>
                <a:satMod val="260000"/>
              </a:schemeClr>
            </a:gs>
            <a:gs pos="75000">
              <a:schemeClr val="phClr">
                <a:tint val="55000"/>
                <a:satMod val="255000"/>
              </a:schemeClr>
            </a:gs>
            <a:gs pos="100000">
              <a:schemeClr val="phClr">
                <a:tint val="70000"/>
                <a:satMod val="255000"/>
              </a:schemeClr>
            </a:gs>
          </a:gsLst>
          <a:path path="circle">
            <a:fillToRect l="5000" t="100000" r="120000" b="10000"/>
          </a:path>
        </a:gradFill>
        <a:gradFill rotWithShape="1">
          <a:gsLst>
            <a:gs pos="0">
              <a:schemeClr val="phClr">
                <a:shade val="63000"/>
                <a:satMod val="165000"/>
              </a:schemeClr>
            </a:gs>
            <a:gs pos="30000">
              <a:schemeClr val="phClr">
                <a:shade val="58000"/>
                <a:satMod val="165000"/>
              </a:schemeClr>
            </a:gs>
            <a:gs pos="75000">
              <a:schemeClr val="phClr">
                <a:shade val="30000"/>
                <a:satMod val="175000"/>
              </a:schemeClr>
            </a:gs>
            <a:gs pos="100000">
              <a:schemeClr val="phClr">
                <a:shade val="15000"/>
                <a:satMod val="175000"/>
              </a:schemeClr>
            </a:gs>
          </a:gsLst>
          <a:path path="circle">
            <a:fillToRect l="5000" t="100000" r="120000" b="10000"/>
          </a:path>
        </a:gradFill>
      </a:fillStyleLst>
      <a:lnStyleLst>
        <a:ln w="12700" cap="flat" cmpd="sng" algn="ctr">
          <a:solidFill>
            <a:schemeClr val="phClr">
              <a:shade val="70000"/>
              <a:satMod val="150000"/>
            </a:schemeClr>
          </a:solidFill>
          <a:prstDash val="solid"/>
        </a:ln>
        <a:ln w="25400" cap="flat" cmpd="sng" algn="ctr">
          <a:solidFill>
            <a:schemeClr val="phClr"/>
          </a:solidFill>
          <a:prstDash val="solid"/>
        </a:ln>
        <a:ln w="34925" cap="flat" cmpd="sng" algn="ctr">
          <a:solidFill>
            <a:schemeClr val="phClr"/>
          </a:solidFill>
          <a:prstDash val="solid"/>
        </a:ln>
      </a:lnStyleLst>
      <a:effectStyleLst>
        <a:effectStyle>
          <a:effectLst>
            <a:outerShdw blurRad="50800" dist="25000" dir="5400000" rotWithShape="0">
              <a:srgbClr val="000000">
                <a:alpha val="40000"/>
              </a:srgbClr>
            </a:outerShdw>
          </a:effectLst>
        </a:effectStyle>
        <a:effectStyle>
          <a:effectLst>
            <a:outerShdw blurRad="50800" dist="20000" dir="5400000" rotWithShape="0">
              <a:srgbClr val="000000">
                <a:alpha val="42000"/>
              </a:srgbClr>
            </a:outerShdw>
          </a:effectLst>
        </a:effectStyle>
        <a:effectStyle>
          <a:effectLst>
            <a:outerShdw blurRad="50800" dist="20000" dir="5400000" rotWithShape="0">
              <a:srgbClr val="000000">
                <a:alpha val="42000"/>
              </a:srgbClr>
            </a:outerShdw>
          </a:effectLst>
          <a:scene3d>
            <a:camera prst="orthographicFront">
              <a:rot lat="0" lon="0" rev="0"/>
            </a:camera>
            <a:lightRig rig="balanced" dir="t">
              <a:rot lat="0" lon="0" rev="0"/>
            </a:lightRig>
          </a:scene3d>
          <a:sp3d>
            <a:bevelT w="47625" h="69850"/>
            <a:contourClr>
              <a:schemeClr val="lt1"/>
            </a:contourClr>
          </a:sp3d>
        </a:effectStyle>
      </a:effectStyleLst>
      <a:bgFillStyleLst>
        <a:solidFill>
          <a:schemeClr val="phClr"/>
        </a:solidFill>
        <a:gradFill rotWithShape="1">
          <a:gsLst>
            <a:gs pos="0">
              <a:schemeClr val="phClr">
                <a:shade val="58000"/>
                <a:satMod val="125000"/>
              </a:schemeClr>
            </a:gs>
            <a:gs pos="40000">
              <a:schemeClr val="phClr">
                <a:tint val="90000"/>
                <a:shade val="90000"/>
                <a:satMod val="120000"/>
              </a:schemeClr>
            </a:gs>
            <a:gs pos="100000">
              <a:schemeClr val="phClr">
                <a:tint val="50000"/>
              </a:schemeClr>
            </a:gs>
          </a:gsLst>
          <a:lin ang="16200000" scaled="1"/>
        </a:gradFill>
        <a:blipFill>
          <a:blip xmlns:r="http://schemas.openxmlformats.org/officeDocument/2006/relationships" r:embed="rId1">
            <a:duotone>
              <a:schemeClr val="phClr">
                <a:shade val="80000"/>
              </a:schemeClr>
              <a:schemeClr val="phClr">
                <a:tint val="91000"/>
              </a:schemeClr>
            </a:duotone>
          </a:blip>
          <a:tile tx="0" ty="0" sx="40000" sy="50000" flip="y"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44240</TotalTime>
  <Words>2110</Words>
  <Application>Microsoft Office PowerPoint</Application>
  <PresentationFormat>On-screen Show (4:3)</PresentationFormat>
  <Paragraphs>291</Paragraphs>
  <Slides>46</Slides>
  <Notes>0</Notes>
  <HiddenSlides>0</HiddenSlides>
  <MMClips>0</MMClips>
  <ScaleCrop>false</ScaleCrop>
  <HeadingPairs>
    <vt:vector size="4" baseType="variant">
      <vt:variant>
        <vt:lpstr>Theme</vt:lpstr>
      </vt:variant>
      <vt:variant>
        <vt:i4>1</vt:i4>
      </vt:variant>
      <vt:variant>
        <vt:lpstr>Slide Titles</vt:lpstr>
      </vt:variant>
      <vt:variant>
        <vt:i4>46</vt:i4>
      </vt:variant>
    </vt:vector>
  </HeadingPairs>
  <TitlesOfParts>
    <vt:vector size="47" baseType="lpstr">
      <vt:lpstr>Oriel</vt:lpstr>
      <vt:lpstr>PowerPoint Presentation</vt:lpstr>
      <vt:lpstr>CONTENTS</vt:lpstr>
      <vt:lpstr>Problem statement</vt:lpstr>
      <vt:lpstr>Scope of the project</vt:lpstr>
      <vt:lpstr>Aim &amp; objectives</vt:lpstr>
      <vt:lpstr>Abstract</vt:lpstr>
      <vt:lpstr>Introduction</vt:lpstr>
      <vt:lpstr>Fig: system architecture</vt:lpstr>
      <vt:lpstr>Literature survey</vt:lpstr>
      <vt:lpstr>PowerPoint Presentation</vt:lpstr>
      <vt:lpstr>Disadvantages of Google Drive</vt:lpstr>
      <vt:lpstr>Project Modules</vt:lpstr>
      <vt:lpstr>AES (Advanced Encryption Standard)Algorithm</vt:lpstr>
      <vt:lpstr>Pseudo Code For AES Algorithm</vt:lpstr>
      <vt:lpstr>PowerPoint Presentation</vt:lpstr>
      <vt:lpstr>ECC (Elliptical Curve Cryptography)</vt:lpstr>
      <vt:lpstr>KNN Algorithm(K Nearest Neighbor)</vt:lpstr>
      <vt:lpstr>UML DIAGRAMS</vt:lpstr>
      <vt:lpstr>DFD-0</vt:lpstr>
      <vt:lpstr>DFD1 Student diagram</vt:lpstr>
      <vt:lpstr>DFD1 Teacher Diagram</vt:lpstr>
      <vt:lpstr>DFD2 Student Diagram</vt:lpstr>
      <vt:lpstr>DFD2 Teacher Diagram</vt:lpstr>
      <vt:lpstr>Sequence diagram</vt:lpstr>
      <vt:lpstr>Activity diagram</vt:lpstr>
      <vt:lpstr>Class Diagram</vt:lpstr>
      <vt:lpstr>Usecase Diagram</vt:lpstr>
      <vt:lpstr>Package Diagram</vt:lpstr>
      <vt:lpstr>Deployment Diagram</vt:lpstr>
      <vt:lpstr>System Design</vt:lpstr>
      <vt:lpstr>GRAPHICAL USER INTERFACE SNAPSHOTS</vt:lpstr>
      <vt:lpstr>homepage</vt:lpstr>
      <vt:lpstr>STUDENT REGISTRATION</vt:lpstr>
      <vt:lpstr>STUDENT LOGIN</vt:lpstr>
      <vt:lpstr>STUDENT FUNCTIONALITIES</vt:lpstr>
      <vt:lpstr>TEACHER REGISTRATION</vt:lpstr>
      <vt:lpstr>TEACHER LOGIN</vt:lpstr>
      <vt:lpstr>TEACHER FUNCTIONALITIES</vt:lpstr>
      <vt:lpstr>UPLOAD DATA</vt:lpstr>
      <vt:lpstr>data set details</vt:lpstr>
      <vt:lpstr>Result Analysis</vt:lpstr>
      <vt:lpstr>Result analysis of all algorithms</vt:lpstr>
      <vt:lpstr>System Requirements</vt:lpstr>
      <vt:lpstr>Conclusion</vt:lpstr>
      <vt:lpstr>references</vt:lpstr>
      <vt:lpstr>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real-time flood alert system for parking lots</dc:title>
  <dc:creator>L430</dc:creator>
  <cp:lastModifiedBy>dell</cp:lastModifiedBy>
  <cp:revision>163</cp:revision>
  <dcterms:created xsi:type="dcterms:W3CDTF">2006-08-15T13:00:00Z</dcterms:created>
  <dcterms:modified xsi:type="dcterms:W3CDTF">2020-04-20T09:54:02Z</dcterms:modified>
</cp:coreProperties>
</file>